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900f303c44b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c7350b1784873"/>
  </p:sldMasterIdLst>
  <p:sldIdLst>
    <p:sldId xmlns:r="http://schemas.openxmlformats.org/officeDocument/2006/relationships" id="256" r:id="Rd1deb7f7fb504cbf"/>
    <p:sldId xmlns:r="http://schemas.openxmlformats.org/officeDocument/2006/relationships" id="257" r:id="Rf6e8c5b2f6a54d69"/>
    <p:sldId xmlns:r="http://schemas.openxmlformats.org/officeDocument/2006/relationships" id="258" r:id="R18df31c7adc440a1"/>
    <p:sldId xmlns:r="http://schemas.openxmlformats.org/officeDocument/2006/relationships" id="259" r:id="Rd1f884fd96c44647"/>
    <p:sldId xmlns:r="http://schemas.openxmlformats.org/officeDocument/2006/relationships" id="260" r:id="Re74cb4d80839471f"/>
    <p:sldId xmlns:r="http://schemas.openxmlformats.org/officeDocument/2006/relationships" id="261" r:id="Re45a110e476b4b17"/>
    <p:sldId xmlns:r="http://schemas.openxmlformats.org/officeDocument/2006/relationships" id="262" r:id="Ra3127e786745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c7350b1784873" /><Relationship Type="http://schemas.openxmlformats.org/officeDocument/2006/relationships/slide" Target="/ppt/slides/slide1.xml" Id="Rd1deb7f7fb504cbf" /><Relationship Type="http://schemas.openxmlformats.org/officeDocument/2006/relationships/slide" Target="/ppt/slides/slide2.xml" Id="Rf6e8c5b2f6a54d69" /><Relationship Type="http://schemas.openxmlformats.org/officeDocument/2006/relationships/slide" Target="/ppt/slides/slide3.xml" Id="R18df31c7adc440a1" /><Relationship Type="http://schemas.openxmlformats.org/officeDocument/2006/relationships/slide" Target="/ppt/slides/slide4.xml" Id="Rd1f884fd96c44647" /><Relationship Type="http://schemas.openxmlformats.org/officeDocument/2006/relationships/slide" Target="/ppt/slides/slide5.xml" Id="Re74cb4d80839471f" /><Relationship Type="http://schemas.openxmlformats.org/officeDocument/2006/relationships/slide" Target="/ppt/slides/slide6.xml" Id="Re45a110e476b4b17" /><Relationship Type="http://schemas.openxmlformats.org/officeDocument/2006/relationships/slide" Target="/ppt/slides/slide7.xml" Id="Ra3127e786745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efb65af9c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0da7a97864ffb" /><Relationship Type="http://schemas.openxmlformats.org/officeDocument/2006/relationships/theme" Target="/ppt/slideMasters/theme/theme1.xml" Id="R0ccbaa0c1f7f4c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0da7a9786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0d784cec9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8cde23b7a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35559ce4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578d2fc224e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3d1468aa947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6129a429b4f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e6fe560ae4b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