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7d7b546aa3e4d0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e8a77c6e4ea4a88"/>
  </p:sldMasterIdLst>
  <p:sldIdLst>
    <p:sldId xmlns:r="http://schemas.openxmlformats.org/officeDocument/2006/relationships" id="256" r:id="R28e5b8bc11de4eef"/>
    <p:sldId xmlns:r="http://schemas.openxmlformats.org/officeDocument/2006/relationships" id="257" r:id="Rb4b54755ff414bf2"/>
    <p:sldId xmlns:r="http://schemas.openxmlformats.org/officeDocument/2006/relationships" id="258" r:id="R6ac27f1f27d54ff9"/>
    <p:sldId xmlns:r="http://schemas.openxmlformats.org/officeDocument/2006/relationships" id="259" r:id="Rbed9c067c9d641ae"/>
    <p:sldId xmlns:r="http://schemas.openxmlformats.org/officeDocument/2006/relationships" id="260" r:id="R33a1ab72f1da42d1"/>
    <p:sldId xmlns:r="http://schemas.openxmlformats.org/officeDocument/2006/relationships" id="261" r:id="R8a7f2f3521d54528"/>
    <p:sldId xmlns:r="http://schemas.openxmlformats.org/officeDocument/2006/relationships" id="262" r:id="R4c3f3d43fe60483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8a77c6e4ea4a88" /><Relationship Type="http://schemas.openxmlformats.org/officeDocument/2006/relationships/slide" Target="/ppt/slides/slide1.xml" Id="R28e5b8bc11de4eef" /><Relationship Type="http://schemas.openxmlformats.org/officeDocument/2006/relationships/slide" Target="/ppt/slides/slide2.xml" Id="Rb4b54755ff414bf2" /><Relationship Type="http://schemas.openxmlformats.org/officeDocument/2006/relationships/slide" Target="/ppt/slides/slide3.xml" Id="R6ac27f1f27d54ff9" /><Relationship Type="http://schemas.openxmlformats.org/officeDocument/2006/relationships/slide" Target="/ppt/slides/slide4.xml" Id="Rbed9c067c9d641ae" /><Relationship Type="http://schemas.openxmlformats.org/officeDocument/2006/relationships/slide" Target="/ppt/slides/slide5.xml" Id="R33a1ab72f1da42d1" /><Relationship Type="http://schemas.openxmlformats.org/officeDocument/2006/relationships/slide" Target="/ppt/slides/slide6.xml" Id="R8a7f2f3521d54528" /><Relationship Type="http://schemas.openxmlformats.org/officeDocument/2006/relationships/slide" Target="/ppt/slides/slide7.xml" Id="R4c3f3d43fe60483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9b659f3658448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a8f05f25714bdf" /><Relationship Type="http://schemas.openxmlformats.org/officeDocument/2006/relationships/theme" Target="/ppt/slideMasters/theme/theme1.xml" Id="R7d1b58ce22c445d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8a8f05f25714bd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5b2efdb1cf4c5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d20b3d4acb4b8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8249c77b6d41d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801abd5af04c7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aa0f7be7fe40c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fd8a04d691425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8258603952455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SJØHUSET SKÅNEVIK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SJØHUSET SKÅNEVIK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SJØHUSET SKÅNEVIK AS ble etablert [år] og holder til i Skånevik.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SJØHUSET SKÅNEVIK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SJØHUSET SKÅNEVIK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SJØHUSET SKÅNEVIK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293 112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19 006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−270 447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−2 257 897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6 167 016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SJØHUSET SKÅNEVIK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ACTIVE PARTNER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 R CHRISTOPHERSEN EIENDOM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SJØHUSET SKÅNEVIK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5594 Skånevik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991 062 513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SJØHUSET SKÅNEVIK AS</a:t>
            </a:r>
          </a:p>
        </p:txBody>
      </p:sp>
    </p:spTree>
  </p:cSld>
  <p:clrMapOvr>
    <a:masterClrMapping xmlns:a="http://schemas.openxmlformats.org/drawingml/2006/main"/>
  </p:clrMapOvr>
</p:sld>
</file>