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f0d86d99c241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f369db56c46b7"/>
  </p:sldMasterIdLst>
  <p:sldIdLst>
    <p:sldId xmlns:r="http://schemas.openxmlformats.org/officeDocument/2006/relationships" id="256" r:id="R4395d6202e8f4834"/>
    <p:sldId xmlns:r="http://schemas.openxmlformats.org/officeDocument/2006/relationships" id="257" r:id="Reed56a4d966649c4"/>
    <p:sldId xmlns:r="http://schemas.openxmlformats.org/officeDocument/2006/relationships" id="258" r:id="Rf24eb575866a43a1"/>
    <p:sldId xmlns:r="http://schemas.openxmlformats.org/officeDocument/2006/relationships" id="259" r:id="Radf0844428b2428b"/>
    <p:sldId xmlns:r="http://schemas.openxmlformats.org/officeDocument/2006/relationships" id="260" r:id="R1d6569ea95364fba"/>
    <p:sldId xmlns:r="http://schemas.openxmlformats.org/officeDocument/2006/relationships" id="261" r:id="Rcf794c015f09446b"/>
    <p:sldId xmlns:r="http://schemas.openxmlformats.org/officeDocument/2006/relationships" id="262" r:id="Rb2ce5d68d741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f369db56c46b7" /><Relationship Type="http://schemas.openxmlformats.org/officeDocument/2006/relationships/slide" Target="/ppt/slides/slide1.xml" Id="R4395d6202e8f4834" /><Relationship Type="http://schemas.openxmlformats.org/officeDocument/2006/relationships/slide" Target="/ppt/slides/slide2.xml" Id="Reed56a4d966649c4" /><Relationship Type="http://schemas.openxmlformats.org/officeDocument/2006/relationships/slide" Target="/ppt/slides/slide3.xml" Id="Rf24eb575866a43a1" /><Relationship Type="http://schemas.openxmlformats.org/officeDocument/2006/relationships/slide" Target="/ppt/slides/slide4.xml" Id="Radf0844428b2428b" /><Relationship Type="http://schemas.openxmlformats.org/officeDocument/2006/relationships/slide" Target="/ppt/slides/slide5.xml" Id="R1d6569ea95364fba" /><Relationship Type="http://schemas.openxmlformats.org/officeDocument/2006/relationships/slide" Target="/ppt/slides/slide6.xml" Id="Rcf794c015f09446b" /><Relationship Type="http://schemas.openxmlformats.org/officeDocument/2006/relationships/slide" Target="/ppt/slides/slide7.xml" Id="Rb2ce5d68d741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c8ace409f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f8fedc6c4b6b" /><Relationship Type="http://schemas.openxmlformats.org/officeDocument/2006/relationships/theme" Target="/ppt/slideMasters/theme/theme1.xml" Id="R4bc086298a504c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7f8fedc6c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e8088e49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abb0a04db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1a7204464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975ceb6af4d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6145cff1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346476f01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8280252f0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 EIENDOM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 EIENDOM INVEST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2 844 028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15 000 774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CATALGØL FUAT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991 036 636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EIENDOM INVEST AS</a:t>
            </a:r>
          </a:p>
        </p:txBody>
      </p:sp>
    </p:spTree>
  </p:cSld>
  <p:clrMapOvr>
    <a:masterClrMapping xmlns:a="http://schemas.openxmlformats.org/drawingml/2006/main"/>
  </p:clrMapOvr>
</p:sld>
</file>