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3f70fa3b9140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af529b6eff4af5"/>
  </p:sldMasterIdLst>
  <p:sldIdLst>
    <p:sldId xmlns:r="http://schemas.openxmlformats.org/officeDocument/2006/relationships" id="256" r:id="Raed6b36593a34f44"/>
    <p:sldId xmlns:r="http://schemas.openxmlformats.org/officeDocument/2006/relationships" id="257" r:id="R995cd45c52de4f4b"/>
    <p:sldId xmlns:r="http://schemas.openxmlformats.org/officeDocument/2006/relationships" id="258" r:id="R44a069bedf604f95"/>
    <p:sldId xmlns:r="http://schemas.openxmlformats.org/officeDocument/2006/relationships" id="259" r:id="R671d9a0d634d49c2"/>
    <p:sldId xmlns:r="http://schemas.openxmlformats.org/officeDocument/2006/relationships" id="260" r:id="Rb53a9dd9c4044f5d"/>
    <p:sldId xmlns:r="http://schemas.openxmlformats.org/officeDocument/2006/relationships" id="261" r:id="R64b45267910b457d"/>
    <p:sldId xmlns:r="http://schemas.openxmlformats.org/officeDocument/2006/relationships" id="262" r:id="Rca438cfaca294c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f529b6eff4af5" /><Relationship Type="http://schemas.openxmlformats.org/officeDocument/2006/relationships/slide" Target="/ppt/slides/slide1.xml" Id="Raed6b36593a34f44" /><Relationship Type="http://schemas.openxmlformats.org/officeDocument/2006/relationships/slide" Target="/ppt/slides/slide2.xml" Id="R995cd45c52de4f4b" /><Relationship Type="http://schemas.openxmlformats.org/officeDocument/2006/relationships/slide" Target="/ppt/slides/slide3.xml" Id="R44a069bedf604f95" /><Relationship Type="http://schemas.openxmlformats.org/officeDocument/2006/relationships/slide" Target="/ppt/slides/slide4.xml" Id="R671d9a0d634d49c2" /><Relationship Type="http://schemas.openxmlformats.org/officeDocument/2006/relationships/slide" Target="/ppt/slides/slide5.xml" Id="Rb53a9dd9c4044f5d" /><Relationship Type="http://schemas.openxmlformats.org/officeDocument/2006/relationships/slide" Target="/ppt/slides/slide6.xml" Id="R64b45267910b457d" /><Relationship Type="http://schemas.openxmlformats.org/officeDocument/2006/relationships/slide" Target="/ppt/slides/slide7.xml" Id="Rca438cfaca294c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4006c7389044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9411461dc45eb" /><Relationship Type="http://schemas.openxmlformats.org/officeDocument/2006/relationships/theme" Target="/ppt/slideMasters/theme/theme1.xml" Id="R01bf161153624d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49411461dc45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2b46ada3541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37a0cadf34e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8423a2b9c42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612a12a344f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f3ecb6b284a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bbf4687b145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3d779035c46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CHRISTINA'S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CHRISTINA'S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6 678 876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−383 072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871 509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4 509 209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LILL LITHUN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UTENGEN SIRI CHRISTINA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Storveien 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1624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www.christina's.no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991 027 270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