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376adce3f049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902127f0d64dc0"/>
  </p:sldMasterIdLst>
  <p:sldIdLst>
    <p:sldId xmlns:r="http://schemas.openxmlformats.org/officeDocument/2006/relationships" id="256" r:id="Reabfc2824ea1458d"/>
    <p:sldId xmlns:r="http://schemas.openxmlformats.org/officeDocument/2006/relationships" id="257" r:id="Rd68ab346e7774c7b"/>
    <p:sldId xmlns:r="http://schemas.openxmlformats.org/officeDocument/2006/relationships" id="258" r:id="Ra561da2e3ac84906"/>
    <p:sldId xmlns:r="http://schemas.openxmlformats.org/officeDocument/2006/relationships" id="259" r:id="R6e415d35816b4e7e"/>
    <p:sldId xmlns:r="http://schemas.openxmlformats.org/officeDocument/2006/relationships" id="260" r:id="R4a900fd3f4e64c4e"/>
    <p:sldId xmlns:r="http://schemas.openxmlformats.org/officeDocument/2006/relationships" id="261" r:id="R06988332f3ab415f"/>
    <p:sldId xmlns:r="http://schemas.openxmlformats.org/officeDocument/2006/relationships" id="262" r:id="Ra50894ae289c43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902127f0d64dc0" /><Relationship Type="http://schemas.openxmlformats.org/officeDocument/2006/relationships/slide" Target="/ppt/slides/slide1.xml" Id="Reabfc2824ea1458d" /><Relationship Type="http://schemas.openxmlformats.org/officeDocument/2006/relationships/slide" Target="/ppt/slides/slide2.xml" Id="Rd68ab346e7774c7b" /><Relationship Type="http://schemas.openxmlformats.org/officeDocument/2006/relationships/slide" Target="/ppt/slides/slide3.xml" Id="Ra561da2e3ac84906" /><Relationship Type="http://schemas.openxmlformats.org/officeDocument/2006/relationships/slide" Target="/ppt/slides/slide4.xml" Id="R6e415d35816b4e7e" /><Relationship Type="http://schemas.openxmlformats.org/officeDocument/2006/relationships/slide" Target="/ppt/slides/slide5.xml" Id="R4a900fd3f4e64c4e" /><Relationship Type="http://schemas.openxmlformats.org/officeDocument/2006/relationships/slide" Target="/ppt/slides/slide6.xml" Id="R06988332f3ab415f" /><Relationship Type="http://schemas.openxmlformats.org/officeDocument/2006/relationships/slide" Target="/ppt/slides/slide7.xml" Id="Ra50894ae289c43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7d2d37891e4f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cd2c91caa4697" /><Relationship Type="http://schemas.openxmlformats.org/officeDocument/2006/relationships/theme" Target="/ppt/slideMasters/theme/theme1.xml" Id="R3fd73059828b4c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0cd2c91caa46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7b24ee81640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e4dfe864548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24f510fba43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1e3d1b6464b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ec46132924e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6404b9d044b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bebf0aeac46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STRYN TRELAST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STRYN TRELAST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STRYN TRELAST AS ble etablert [år] og holder til i Stryn.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STRYN TRELAST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STRYN TRELAST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STRYN TRELAST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37 715 033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2 733 375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2 141 492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6 196 551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13 260 171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STRYN TRELAST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ORV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STRYN TRELAST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Grandevegen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6783 Stryn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87 16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ottovik@frisurf.no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991 007 407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STRYN TRELAST AS</a:t>
            </a:r>
          </a:p>
        </p:txBody>
      </p:sp>
    </p:spTree>
  </p:cSld>
  <p:clrMapOvr>
    <a:masterClrMapping xmlns:a="http://schemas.openxmlformats.org/drawingml/2006/main"/>
  </p:clrMapOvr>
</p:sld>
</file>