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84a44b0c6e45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bc0ceb2707443e"/>
  </p:sldMasterIdLst>
  <p:sldIdLst>
    <p:sldId xmlns:r="http://schemas.openxmlformats.org/officeDocument/2006/relationships" id="256" r:id="Rebaa3d91d7f74052"/>
    <p:sldId xmlns:r="http://schemas.openxmlformats.org/officeDocument/2006/relationships" id="257" r:id="Rf6ae8c70245d4254"/>
    <p:sldId xmlns:r="http://schemas.openxmlformats.org/officeDocument/2006/relationships" id="258" r:id="R48cabc66a77e4d71"/>
    <p:sldId xmlns:r="http://schemas.openxmlformats.org/officeDocument/2006/relationships" id="259" r:id="Re12ef3bc05dc4e55"/>
    <p:sldId xmlns:r="http://schemas.openxmlformats.org/officeDocument/2006/relationships" id="260" r:id="R59f747e0c8ba4630"/>
    <p:sldId xmlns:r="http://schemas.openxmlformats.org/officeDocument/2006/relationships" id="261" r:id="R54239a6aed7f479d"/>
    <p:sldId xmlns:r="http://schemas.openxmlformats.org/officeDocument/2006/relationships" id="262" r:id="R34b8ec05053e40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bc0ceb2707443e" /><Relationship Type="http://schemas.openxmlformats.org/officeDocument/2006/relationships/slide" Target="/ppt/slides/slide1.xml" Id="Rebaa3d91d7f74052" /><Relationship Type="http://schemas.openxmlformats.org/officeDocument/2006/relationships/slide" Target="/ppt/slides/slide2.xml" Id="Rf6ae8c70245d4254" /><Relationship Type="http://schemas.openxmlformats.org/officeDocument/2006/relationships/slide" Target="/ppt/slides/slide3.xml" Id="R48cabc66a77e4d71" /><Relationship Type="http://schemas.openxmlformats.org/officeDocument/2006/relationships/slide" Target="/ppt/slides/slide4.xml" Id="Re12ef3bc05dc4e55" /><Relationship Type="http://schemas.openxmlformats.org/officeDocument/2006/relationships/slide" Target="/ppt/slides/slide5.xml" Id="R59f747e0c8ba4630" /><Relationship Type="http://schemas.openxmlformats.org/officeDocument/2006/relationships/slide" Target="/ppt/slides/slide6.xml" Id="R54239a6aed7f479d" /><Relationship Type="http://schemas.openxmlformats.org/officeDocument/2006/relationships/slide" Target="/ppt/slides/slide7.xml" Id="R34b8ec05053e40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068465251746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a80750df04351" /><Relationship Type="http://schemas.openxmlformats.org/officeDocument/2006/relationships/theme" Target="/ppt/slideMasters/theme/theme1.xml" Id="Rcf219fb355ee44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4a80750df043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630f0e1574f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c48fb4b7b4f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a4c07be3e42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642606ebd43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b89c3cb704e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968b8e4c04e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08fc10c8748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STRYN TRELAST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STRYN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STRYN TRELAST AS ble etablert [år] og holder til i Stryn.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STRYN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STRYN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STRYN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37 715 033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2 733 375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2 141 492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6 196 551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13 260 171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STRYN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ORV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STRYN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Grandevegen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6783 Stryn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87 16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ottovik@frisurf.no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991 007 407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STRYN TRELAST AS</a:t>
            </a:r>
          </a:p>
        </p:txBody>
      </p:sp>
    </p:spTree>
  </p:cSld>
  <p:clrMapOvr>
    <a:masterClrMapping xmlns:a="http://schemas.openxmlformats.org/drawingml/2006/main"/>
  </p:clrMapOvr>
</p:sld>
</file>