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1ce3b309c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b048ab2ebe434a"/>
  </p:sldMasterIdLst>
  <p:sldIdLst>
    <p:sldId xmlns:r="http://schemas.openxmlformats.org/officeDocument/2006/relationships" id="256" r:id="R7f8a8a05949248bb"/>
    <p:sldId xmlns:r="http://schemas.openxmlformats.org/officeDocument/2006/relationships" id="257" r:id="R0fd3d180e29d4a2f"/>
    <p:sldId xmlns:r="http://schemas.openxmlformats.org/officeDocument/2006/relationships" id="258" r:id="Rf442ff8928e14e65"/>
    <p:sldId xmlns:r="http://schemas.openxmlformats.org/officeDocument/2006/relationships" id="259" r:id="R4b76e0821d5b4bd9"/>
    <p:sldId xmlns:r="http://schemas.openxmlformats.org/officeDocument/2006/relationships" id="260" r:id="R4f8c235ab0f949f0"/>
    <p:sldId xmlns:r="http://schemas.openxmlformats.org/officeDocument/2006/relationships" id="261" r:id="Ra36ae9b1c30c4e5a"/>
    <p:sldId xmlns:r="http://schemas.openxmlformats.org/officeDocument/2006/relationships" id="262" r:id="R5c3135ee40954d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048ab2ebe434a" /><Relationship Type="http://schemas.openxmlformats.org/officeDocument/2006/relationships/slide" Target="/ppt/slides/slide1.xml" Id="R7f8a8a05949248bb" /><Relationship Type="http://schemas.openxmlformats.org/officeDocument/2006/relationships/slide" Target="/ppt/slides/slide2.xml" Id="R0fd3d180e29d4a2f" /><Relationship Type="http://schemas.openxmlformats.org/officeDocument/2006/relationships/slide" Target="/ppt/slides/slide3.xml" Id="Rf442ff8928e14e65" /><Relationship Type="http://schemas.openxmlformats.org/officeDocument/2006/relationships/slide" Target="/ppt/slides/slide4.xml" Id="R4b76e0821d5b4bd9" /><Relationship Type="http://schemas.openxmlformats.org/officeDocument/2006/relationships/slide" Target="/ppt/slides/slide5.xml" Id="R4f8c235ab0f949f0" /><Relationship Type="http://schemas.openxmlformats.org/officeDocument/2006/relationships/slide" Target="/ppt/slides/slide6.xml" Id="Ra36ae9b1c30c4e5a" /><Relationship Type="http://schemas.openxmlformats.org/officeDocument/2006/relationships/slide" Target="/ppt/slides/slide7.xml" Id="R5c3135ee40954d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3d743850a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8402383c4901" /><Relationship Type="http://schemas.openxmlformats.org/officeDocument/2006/relationships/theme" Target="/ppt/slideMasters/theme/theme1.xml" Id="R54d32147fb4e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b8402383c49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81a04a539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6c4bf5a00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ca60867346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619f08b7e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9cc034f6c46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2fdd0c2847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a666e306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KVE-EN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KVE-EN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−765 530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14 056 852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1 226 374 419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1 243 440 338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KVE-EN AS</a:t>
            </a:r>
          </a:p>
        </p:txBody>
      </p:sp>
    </p:spTree>
  </p:cSld>
  <p:clrMapOvr>
    <a:masterClrMapping xmlns:a="http://schemas.openxmlformats.org/drawingml/2006/main"/>
  </p:clrMapOvr>
</p:sld>
</file>