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a699b412e844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2e5f34806344d0"/>
  </p:sldMasterIdLst>
  <p:sldIdLst>
    <p:sldId xmlns:r="http://schemas.openxmlformats.org/officeDocument/2006/relationships" id="256" r:id="R5bc8d769c00a4e5d"/>
    <p:sldId xmlns:r="http://schemas.openxmlformats.org/officeDocument/2006/relationships" id="257" r:id="Rb9e2ed932e684f42"/>
    <p:sldId xmlns:r="http://schemas.openxmlformats.org/officeDocument/2006/relationships" id="258" r:id="Rc3c33ac6825441bf"/>
    <p:sldId xmlns:r="http://schemas.openxmlformats.org/officeDocument/2006/relationships" id="259" r:id="R0c18fadcfc8d4e4c"/>
    <p:sldId xmlns:r="http://schemas.openxmlformats.org/officeDocument/2006/relationships" id="260" r:id="R98a054975951409d"/>
    <p:sldId xmlns:r="http://schemas.openxmlformats.org/officeDocument/2006/relationships" id="261" r:id="Rfc987af067dd4f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2e5f34806344d0" /><Relationship Type="http://schemas.openxmlformats.org/officeDocument/2006/relationships/slide" Target="/ppt/slides/slide1.xml" Id="R5bc8d769c00a4e5d" /><Relationship Type="http://schemas.openxmlformats.org/officeDocument/2006/relationships/slide" Target="/ppt/slides/slide2.xml" Id="Rb9e2ed932e684f42" /><Relationship Type="http://schemas.openxmlformats.org/officeDocument/2006/relationships/slide" Target="/ppt/slides/slide3.xml" Id="Rc3c33ac6825441bf" /><Relationship Type="http://schemas.openxmlformats.org/officeDocument/2006/relationships/slide" Target="/ppt/slides/slide4.xml" Id="R0c18fadcfc8d4e4c" /><Relationship Type="http://schemas.openxmlformats.org/officeDocument/2006/relationships/slide" Target="/ppt/slides/slide5.xml" Id="R98a054975951409d" /><Relationship Type="http://schemas.openxmlformats.org/officeDocument/2006/relationships/slide" Target="/ppt/slides/slide6.xml" Id="Rfc987af067dd4f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bf35b7e17e46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9f2125593e4239" /><Relationship Type="http://schemas.openxmlformats.org/officeDocument/2006/relationships/theme" Target="/ppt/slideMasters/theme/theme1.xml" Id="Rca4e09f3ca4842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9f2125593e42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7cea27099949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bb9c2f46df48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e69cce54fd4b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fed8fa036f46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efbc25a1494d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85a6fb25fb41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PERJO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PERJO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PERJO AS ble etablert [år] og holder til i Fjellhamar.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PERJO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PERJO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PERJO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REIDAR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PERJO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1462 Fjellhamar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990 993 378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PERJO AS</a:t>
            </a:r>
          </a:p>
        </p:txBody>
      </p:sp>
    </p:spTree>
  </p:cSld>
  <p:clrMapOvr>
    <a:masterClrMapping xmlns:a="http://schemas.openxmlformats.org/drawingml/2006/main"/>
  </p:clrMapOvr>
</p:sld>
</file>