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80646ae58742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75f68cea644af7"/>
  </p:sldMasterIdLst>
  <p:sldIdLst>
    <p:sldId xmlns:r="http://schemas.openxmlformats.org/officeDocument/2006/relationships" id="256" r:id="R286d6ec7829d4d87"/>
    <p:sldId xmlns:r="http://schemas.openxmlformats.org/officeDocument/2006/relationships" id="257" r:id="R16604de6e8204b2d"/>
    <p:sldId xmlns:r="http://schemas.openxmlformats.org/officeDocument/2006/relationships" id="258" r:id="Rd0b62332b2804636"/>
    <p:sldId xmlns:r="http://schemas.openxmlformats.org/officeDocument/2006/relationships" id="259" r:id="Rfa3dcf9f6a9342cb"/>
    <p:sldId xmlns:r="http://schemas.openxmlformats.org/officeDocument/2006/relationships" id="260" r:id="R647d2b9f2c7a453a"/>
    <p:sldId xmlns:r="http://schemas.openxmlformats.org/officeDocument/2006/relationships" id="261" r:id="R7d017595d1464e7f"/>
    <p:sldId xmlns:r="http://schemas.openxmlformats.org/officeDocument/2006/relationships" id="262" r:id="R5e06ad3506694e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75f68cea644af7" /><Relationship Type="http://schemas.openxmlformats.org/officeDocument/2006/relationships/slide" Target="/ppt/slides/slide1.xml" Id="R286d6ec7829d4d87" /><Relationship Type="http://schemas.openxmlformats.org/officeDocument/2006/relationships/slide" Target="/ppt/slides/slide2.xml" Id="R16604de6e8204b2d" /><Relationship Type="http://schemas.openxmlformats.org/officeDocument/2006/relationships/slide" Target="/ppt/slides/slide3.xml" Id="Rd0b62332b2804636" /><Relationship Type="http://schemas.openxmlformats.org/officeDocument/2006/relationships/slide" Target="/ppt/slides/slide4.xml" Id="Rfa3dcf9f6a9342cb" /><Relationship Type="http://schemas.openxmlformats.org/officeDocument/2006/relationships/slide" Target="/ppt/slides/slide5.xml" Id="R647d2b9f2c7a453a" /><Relationship Type="http://schemas.openxmlformats.org/officeDocument/2006/relationships/slide" Target="/ppt/slides/slide6.xml" Id="R7d017595d1464e7f" /><Relationship Type="http://schemas.openxmlformats.org/officeDocument/2006/relationships/slide" Target="/ppt/slides/slide7.xml" Id="R5e06ad3506694e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5f62417d694a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57d4938d940da" /><Relationship Type="http://schemas.openxmlformats.org/officeDocument/2006/relationships/theme" Target="/ppt/slideMasters/theme/theme1.xml" Id="R127e599e0b8049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957d4938d940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af7f26ab44b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3adc8271045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2d2be708b43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ff49b5c4d644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d64bc88e144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e316d649f4b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5d077260240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WIELVEST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WIELVEST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WIELVEST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WIELVEST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WIELVEST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WIELVEST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1 212 249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5 236 606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7 677 668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WIELVEST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TRULS HENRIK WIEL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WIELVEST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Måltrostveien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trulswiel@gmail.com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990 980 985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WIELVEST AS</a:t>
            </a:r>
          </a:p>
        </p:txBody>
      </p:sp>
    </p:spTree>
  </p:cSld>
  <p:clrMapOvr>
    <a:masterClrMapping xmlns:a="http://schemas.openxmlformats.org/drawingml/2006/main"/>
  </p:clrMapOvr>
</p:sld>
</file>