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3d0f957b1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8a9dd52ce47cc"/>
  </p:sldMasterIdLst>
  <p:sldIdLst>
    <p:sldId xmlns:r="http://schemas.openxmlformats.org/officeDocument/2006/relationships" id="256" r:id="Rdae6635230314e71"/>
    <p:sldId xmlns:r="http://schemas.openxmlformats.org/officeDocument/2006/relationships" id="257" r:id="Rada58fd2f3224de4"/>
    <p:sldId xmlns:r="http://schemas.openxmlformats.org/officeDocument/2006/relationships" id="258" r:id="R3aacb1eb11914633"/>
    <p:sldId xmlns:r="http://schemas.openxmlformats.org/officeDocument/2006/relationships" id="259" r:id="R51e183fff6c04530"/>
    <p:sldId xmlns:r="http://schemas.openxmlformats.org/officeDocument/2006/relationships" id="260" r:id="R48d5977bf8f2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8a9dd52ce47cc" /><Relationship Type="http://schemas.openxmlformats.org/officeDocument/2006/relationships/slide" Target="/ppt/slides/slide1.xml" Id="Rdae6635230314e71" /><Relationship Type="http://schemas.openxmlformats.org/officeDocument/2006/relationships/slide" Target="/ppt/slides/slide2.xml" Id="Rada58fd2f3224de4" /><Relationship Type="http://schemas.openxmlformats.org/officeDocument/2006/relationships/slide" Target="/ppt/slides/slide3.xml" Id="R3aacb1eb11914633" /><Relationship Type="http://schemas.openxmlformats.org/officeDocument/2006/relationships/slide" Target="/ppt/slides/slide4.xml" Id="R51e183fff6c04530" /><Relationship Type="http://schemas.openxmlformats.org/officeDocument/2006/relationships/slide" Target="/ppt/slides/slide5.xml" Id="R48d5977bf8f2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438dc3d71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cb7ae2454ff0" /><Relationship Type="http://schemas.openxmlformats.org/officeDocument/2006/relationships/theme" Target="/ppt/slideMasters/theme/theme1.xml" Id="R291b04f1d4ff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8cb7ae245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bb75c649441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4c0ad6e3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cd2839abb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474445e2a48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50138ef449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 OCEAN MASFJORDEN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OCEAN MASFJORDEN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 OCEAN MASFJORDEN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OCEAN MASFJORDEN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OCEAN MASFJORDEN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OCEAN MASFJORDEN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990 978 271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OCEAN MASFJORDEN AS</a:t>
            </a:r>
          </a:p>
        </p:txBody>
      </p:sp>
    </p:spTree>
  </p:cSld>
  <p:clrMapOvr>
    <a:masterClrMapping xmlns:a="http://schemas.openxmlformats.org/drawingml/2006/main"/>
  </p:clrMapOvr>
</p:sld>
</file>