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303595546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20cf0d96954a3f"/>
  </p:sldMasterIdLst>
  <p:sldIdLst>
    <p:sldId xmlns:r="http://schemas.openxmlformats.org/officeDocument/2006/relationships" id="256" r:id="R3620a08920ea465a"/>
    <p:sldId xmlns:r="http://schemas.openxmlformats.org/officeDocument/2006/relationships" id="257" r:id="R77820b4468b5447a"/>
    <p:sldId xmlns:r="http://schemas.openxmlformats.org/officeDocument/2006/relationships" id="258" r:id="R01c70031d37145e2"/>
    <p:sldId xmlns:r="http://schemas.openxmlformats.org/officeDocument/2006/relationships" id="259" r:id="R23940e940fa04d6a"/>
    <p:sldId xmlns:r="http://schemas.openxmlformats.org/officeDocument/2006/relationships" id="260" r:id="R419861673acc480c"/>
    <p:sldId xmlns:r="http://schemas.openxmlformats.org/officeDocument/2006/relationships" id="261" r:id="R2a180447ed874202"/>
    <p:sldId xmlns:r="http://schemas.openxmlformats.org/officeDocument/2006/relationships" id="262" r:id="R9e928e380321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20cf0d96954a3f" /><Relationship Type="http://schemas.openxmlformats.org/officeDocument/2006/relationships/slide" Target="/ppt/slides/slide1.xml" Id="R3620a08920ea465a" /><Relationship Type="http://schemas.openxmlformats.org/officeDocument/2006/relationships/slide" Target="/ppt/slides/slide2.xml" Id="R77820b4468b5447a" /><Relationship Type="http://schemas.openxmlformats.org/officeDocument/2006/relationships/slide" Target="/ppt/slides/slide3.xml" Id="R01c70031d37145e2" /><Relationship Type="http://schemas.openxmlformats.org/officeDocument/2006/relationships/slide" Target="/ppt/slides/slide4.xml" Id="R23940e940fa04d6a" /><Relationship Type="http://schemas.openxmlformats.org/officeDocument/2006/relationships/slide" Target="/ppt/slides/slide5.xml" Id="R419861673acc480c" /><Relationship Type="http://schemas.openxmlformats.org/officeDocument/2006/relationships/slide" Target="/ppt/slides/slide6.xml" Id="R2a180447ed874202" /><Relationship Type="http://schemas.openxmlformats.org/officeDocument/2006/relationships/slide" Target="/ppt/slides/slide7.xml" Id="R9e928e380321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90e36751b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77f2843ef475d" /><Relationship Type="http://schemas.openxmlformats.org/officeDocument/2006/relationships/theme" Target="/ppt/slideMasters/theme/theme1.xml" Id="R07575f3eba6641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77f2843ef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a4a6e2a446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ca31301a5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23c74ce9f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72ac8212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f58cb9d6e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e5a0dd91e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6084cae86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INDREMEDISIN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INDREMEDISIN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9 305 683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7 719 396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SVEND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14 92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990 978 069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INDREMEDISIN AS</a:t>
            </a:r>
          </a:p>
        </p:txBody>
      </p:sp>
    </p:spTree>
  </p:cSld>
  <p:clrMapOvr>
    <a:masterClrMapping xmlns:a="http://schemas.openxmlformats.org/drawingml/2006/main"/>
  </p:clrMapOvr>
</p:sld>
</file>