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f805e851de45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624ff33b4a4d9b"/>
  </p:sldMasterIdLst>
  <p:sldIdLst>
    <p:sldId xmlns:r="http://schemas.openxmlformats.org/officeDocument/2006/relationships" id="256" r:id="Rc334283bb26c4723"/>
    <p:sldId xmlns:r="http://schemas.openxmlformats.org/officeDocument/2006/relationships" id="257" r:id="R82de3c99d5654af5"/>
    <p:sldId xmlns:r="http://schemas.openxmlformats.org/officeDocument/2006/relationships" id="258" r:id="Raa15b92092144133"/>
    <p:sldId xmlns:r="http://schemas.openxmlformats.org/officeDocument/2006/relationships" id="259" r:id="Rd1aa1a28690a45d0"/>
    <p:sldId xmlns:r="http://schemas.openxmlformats.org/officeDocument/2006/relationships" id="260" r:id="Rd5b72149f5a344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624ff33b4a4d9b" /><Relationship Type="http://schemas.openxmlformats.org/officeDocument/2006/relationships/slide" Target="/ppt/slides/slide1.xml" Id="Rc334283bb26c4723" /><Relationship Type="http://schemas.openxmlformats.org/officeDocument/2006/relationships/slide" Target="/ppt/slides/slide2.xml" Id="R82de3c99d5654af5" /><Relationship Type="http://schemas.openxmlformats.org/officeDocument/2006/relationships/slide" Target="/ppt/slides/slide3.xml" Id="Raa15b92092144133" /><Relationship Type="http://schemas.openxmlformats.org/officeDocument/2006/relationships/slide" Target="/ppt/slides/slide4.xml" Id="Rd1aa1a28690a45d0" /><Relationship Type="http://schemas.openxmlformats.org/officeDocument/2006/relationships/slide" Target="/ppt/slides/slide5.xml" Id="Rd5b72149f5a344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55dff32f341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561cb59784731" /><Relationship Type="http://schemas.openxmlformats.org/officeDocument/2006/relationships/theme" Target="/ppt/slideMasters/theme/theme1.xml" Id="R669f884de4ea4f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d561cb597847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06cf84a304c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b2746d96b4c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c774a69bf42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6fddef52241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c749f1fc941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PETTERS MARIN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 MARIN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990 977 607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