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78466d8c541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5096323b1413c"/>
  </p:sldMasterIdLst>
  <p:sldIdLst>
    <p:sldId xmlns:r="http://schemas.openxmlformats.org/officeDocument/2006/relationships" id="256" r:id="Rb67232f163164a96"/>
    <p:sldId xmlns:r="http://schemas.openxmlformats.org/officeDocument/2006/relationships" id="257" r:id="R45d9659787b3461c"/>
    <p:sldId xmlns:r="http://schemas.openxmlformats.org/officeDocument/2006/relationships" id="258" r:id="R9f93c8b54c614146"/>
    <p:sldId xmlns:r="http://schemas.openxmlformats.org/officeDocument/2006/relationships" id="259" r:id="R9e80592d5a094ce9"/>
    <p:sldId xmlns:r="http://schemas.openxmlformats.org/officeDocument/2006/relationships" id="260" r:id="Re8ab0b16e2494ee7"/>
    <p:sldId xmlns:r="http://schemas.openxmlformats.org/officeDocument/2006/relationships" id="261" r:id="R706779bb5614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5096323b1413c" /><Relationship Type="http://schemas.openxmlformats.org/officeDocument/2006/relationships/slide" Target="/ppt/slides/slide1.xml" Id="Rb67232f163164a96" /><Relationship Type="http://schemas.openxmlformats.org/officeDocument/2006/relationships/slide" Target="/ppt/slides/slide2.xml" Id="R45d9659787b3461c" /><Relationship Type="http://schemas.openxmlformats.org/officeDocument/2006/relationships/slide" Target="/ppt/slides/slide3.xml" Id="R9f93c8b54c614146" /><Relationship Type="http://schemas.openxmlformats.org/officeDocument/2006/relationships/slide" Target="/ppt/slides/slide4.xml" Id="R9e80592d5a094ce9" /><Relationship Type="http://schemas.openxmlformats.org/officeDocument/2006/relationships/slide" Target="/ppt/slides/slide5.xml" Id="Re8ab0b16e2494ee7" /><Relationship Type="http://schemas.openxmlformats.org/officeDocument/2006/relationships/slide" Target="/ppt/slides/slide6.xml" Id="R706779bb5614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6a462782b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17f66dd894411" /><Relationship Type="http://schemas.openxmlformats.org/officeDocument/2006/relationships/theme" Target="/ppt/slideMasters/theme/theme1.xml" Id="R40f79f40a189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17f66dd89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d521912b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398de0c774b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b24d3424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2d5b93e96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63401929c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c9759b31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