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44281d16b649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aeb75e46de46cd"/>
  </p:sldMasterIdLst>
  <p:sldIdLst>
    <p:sldId xmlns:r="http://schemas.openxmlformats.org/officeDocument/2006/relationships" id="256" r:id="R2789c14e5f43415a"/>
    <p:sldId xmlns:r="http://schemas.openxmlformats.org/officeDocument/2006/relationships" id="257" r:id="Rc7096ee8d6c24fb8"/>
    <p:sldId xmlns:r="http://schemas.openxmlformats.org/officeDocument/2006/relationships" id="258" r:id="Reff068b7215e479f"/>
    <p:sldId xmlns:r="http://schemas.openxmlformats.org/officeDocument/2006/relationships" id="259" r:id="R6e54a28a61a741d9"/>
    <p:sldId xmlns:r="http://schemas.openxmlformats.org/officeDocument/2006/relationships" id="260" r:id="Rda53da89cfae4d6f"/>
    <p:sldId xmlns:r="http://schemas.openxmlformats.org/officeDocument/2006/relationships" id="261" r:id="Rab63db499e704b2a"/>
    <p:sldId xmlns:r="http://schemas.openxmlformats.org/officeDocument/2006/relationships" id="262" r:id="R1e4cf449c677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eb75e46de46cd" /><Relationship Type="http://schemas.openxmlformats.org/officeDocument/2006/relationships/slide" Target="/ppt/slides/slide1.xml" Id="R2789c14e5f43415a" /><Relationship Type="http://schemas.openxmlformats.org/officeDocument/2006/relationships/slide" Target="/ppt/slides/slide2.xml" Id="Rc7096ee8d6c24fb8" /><Relationship Type="http://schemas.openxmlformats.org/officeDocument/2006/relationships/slide" Target="/ppt/slides/slide3.xml" Id="Reff068b7215e479f" /><Relationship Type="http://schemas.openxmlformats.org/officeDocument/2006/relationships/slide" Target="/ppt/slides/slide4.xml" Id="R6e54a28a61a741d9" /><Relationship Type="http://schemas.openxmlformats.org/officeDocument/2006/relationships/slide" Target="/ppt/slides/slide5.xml" Id="Rda53da89cfae4d6f" /><Relationship Type="http://schemas.openxmlformats.org/officeDocument/2006/relationships/slide" Target="/ppt/slides/slide6.xml" Id="Rab63db499e704b2a" /><Relationship Type="http://schemas.openxmlformats.org/officeDocument/2006/relationships/slide" Target="/ppt/slides/slide7.xml" Id="R1e4cf449c677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fa4dd0fc04f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0ffb46e324dda" /><Relationship Type="http://schemas.openxmlformats.org/officeDocument/2006/relationships/theme" Target="/ppt/slideMasters/theme/theme1.xml" Id="Rbbb03746207945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c0ffb46e324d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d864d4c3e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b1ed67cb24f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5929181834c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4b49a47884e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25d25484548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3d5ced00d43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e5795640f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W-YACHT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W-YACHT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W-YACHT AS ble etablert [år] og holder til i Vestre Åmøy.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W-YACHT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W-YACHT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W-YACHT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36 720 846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196 182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−261 687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1 192 029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72 038 770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W-YACHT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WORRE OLA ANDRE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WORRE PAUL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W-YACHT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Båsen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4152 Vestre Åmøy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post@w-yacht.no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www.w-yacht.no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990 974 799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W-YACHT AS</a:t>
            </a:r>
          </a:p>
        </p:txBody>
      </p:sp>
    </p:spTree>
  </p:cSld>
  <p:clrMapOvr>
    <a:masterClrMapping xmlns:a="http://schemas.openxmlformats.org/drawingml/2006/main"/>
  </p:clrMapOvr>
</p:sld>
</file>