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6e50f475e940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d5802a7d84815"/>
  </p:sldMasterIdLst>
  <p:sldIdLst>
    <p:sldId xmlns:r="http://schemas.openxmlformats.org/officeDocument/2006/relationships" id="256" r:id="R59f48e79774541f0"/>
    <p:sldId xmlns:r="http://schemas.openxmlformats.org/officeDocument/2006/relationships" id="257" r:id="Rbe267b1637a4487d"/>
    <p:sldId xmlns:r="http://schemas.openxmlformats.org/officeDocument/2006/relationships" id="258" r:id="Re18e553bcce24c61"/>
    <p:sldId xmlns:r="http://schemas.openxmlformats.org/officeDocument/2006/relationships" id="259" r:id="Ra9220cc876294700"/>
    <p:sldId xmlns:r="http://schemas.openxmlformats.org/officeDocument/2006/relationships" id="260" r:id="Rf1363651287e4d6e"/>
    <p:sldId xmlns:r="http://schemas.openxmlformats.org/officeDocument/2006/relationships" id="261" r:id="R78d5da999bc945f1"/>
    <p:sldId xmlns:r="http://schemas.openxmlformats.org/officeDocument/2006/relationships" id="262" r:id="R095ef8beaa7c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d5802a7d84815" /><Relationship Type="http://schemas.openxmlformats.org/officeDocument/2006/relationships/slide" Target="/ppt/slides/slide1.xml" Id="R59f48e79774541f0" /><Relationship Type="http://schemas.openxmlformats.org/officeDocument/2006/relationships/slide" Target="/ppt/slides/slide2.xml" Id="Rbe267b1637a4487d" /><Relationship Type="http://schemas.openxmlformats.org/officeDocument/2006/relationships/slide" Target="/ppt/slides/slide3.xml" Id="Re18e553bcce24c61" /><Relationship Type="http://schemas.openxmlformats.org/officeDocument/2006/relationships/slide" Target="/ppt/slides/slide4.xml" Id="Ra9220cc876294700" /><Relationship Type="http://schemas.openxmlformats.org/officeDocument/2006/relationships/slide" Target="/ppt/slides/slide5.xml" Id="Rf1363651287e4d6e" /><Relationship Type="http://schemas.openxmlformats.org/officeDocument/2006/relationships/slide" Target="/ppt/slides/slide6.xml" Id="R78d5da999bc945f1" /><Relationship Type="http://schemas.openxmlformats.org/officeDocument/2006/relationships/slide" Target="/ppt/slides/slide7.xml" Id="R095ef8beaa7c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035dd95be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aad6381ac412c" /><Relationship Type="http://schemas.openxmlformats.org/officeDocument/2006/relationships/theme" Target="/ppt/slideMasters/theme/theme1.xml" Id="R987300f2ea95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aad6381ac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e3dd9c189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0127146a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5fa5a804a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ed4235b45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c71238d77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b0e90945a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ce864f385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ÅRVIKA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ÅRVIKA INVEST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4 228 462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4 424 884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Hjellestadvegen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990 969 787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