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9ef1ec3db540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eca2b079a14911"/>
  </p:sldMasterIdLst>
  <p:sldIdLst>
    <p:sldId xmlns:r="http://schemas.openxmlformats.org/officeDocument/2006/relationships" id="256" r:id="R8e73dc8e3d3a4c80"/>
    <p:sldId xmlns:r="http://schemas.openxmlformats.org/officeDocument/2006/relationships" id="257" r:id="Rcf14cc6381d143f8"/>
    <p:sldId xmlns:r="http://schemas.openxmlformats.org/officeDocument/2006/relationships" id="258" r:id="R12a441dbbe70458c"/>
    <p:sldId xmlns:r="http://schemas.openxmlformats.org/officeDocument/2006/relationships" id="259" r:id="R154015866f604c6c"/>
    <p:sldId xmlns:r="http://schemas.openxmlformats.org/officeDocument/2006/relationships" id="260" r:id="R5e8310f89f59404a"/>
    <p:sldId xmlns:r="http://schemas.openxmlformats.org/officeDocument/2006/relationships" id="261" r:id="Rda66fedee81f40c5"/>
    <p:sldId xmlns:r="http://schemas.openxmlformats.org/officeDocument/2006/relationships" id="262" r:id="Rb95a61e1501f4d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eca2b079a14911" /><Relationship Type="http://schemas.openxmlformats.org/officeDocument/2006/relationships/slide" Target="/ppt/slides/slide1.xml" Id="R8e73dc8e3d3a4c80" /><Relationship Type="http://schemas.openxmlformats.org/officeDocument/2006/relationships/slide" Target="/ppt/slides/slide2.xml" Id="Rcf14cc6381d143f8" /><Relationship Type="http://schemas.openxmlformats.org/officeDocument/2006/relationships/slide" Target="/ppt/slides/slide3.xml" Id="R12a441dbbe70458c" /><Relationship Type="http://schemas.openxmlformats.org/officeDocument/2006/relationships/slide" Target="/ppt/slides/slide4.xml" Id="R154015866f604c6c" /><Relationship Type="http://schemas.openxmlformats.org/officeDocument/2006/relationships/slide" Target="/ppt/slides/slide5.xml" Id="R5e8310f89f59404a" /><Relationship Type="http://schemas.openxmlformats.org/officeDocument/2006/relationships/slide" Target="/ppt/slides/slide6.xml" Id="Rda66fedee81f40c5" /><Relationship Type="http://schemas.openxmlformats.org/officeDocument/2006/relationships/slide" Target="/ppt/slides/slide7.xml" Id="Rb95a61e1501f4d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e4173967d14a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643804ae94054" /><Relationship Type="http://schemas.openxmlformats.org/officeDocument/2006/relationships/theme" Target="/ppt/slideMasters/theme/theme1.xml" Id="R6cde0f8271034b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b643804ae940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abd74c6bb49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0dfd7fcc044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ccdf570914b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aa15167bf49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7610b324c44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c7421fc1b47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9fc3e287145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Q2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Q2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Q2 ARKITEKTER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Q2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Q2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Q2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3 653 558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2 428 338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1 842 864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627 337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5 067 416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Q2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KNUDSEN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Q2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Sjølyst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4842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02 18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jkn@q2arkitekter.no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www.q2arkitekter.no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990 964 599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Q2 ARKITEKTER AS</a:t>
            </a:r>
          </a:p>
        </p:txBody>
      </p:sp>
    </p:spTree>
  </p:cSld>
  <p:clrMapOvr>
    <a:masterClrMapping xmlns:a="http://schemas.openxmlformats.org/drawingml/2006/main"/>
  </p:clrMapOvr>
</p:sld>
</file>