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5e69a7cc784b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bf16d5cc844ab5"/>
  </p:sldMasterIdLst>
  <p:sldIdLst>
    <p:sldId xmlns:r="http://schemas.openxmlformats.org/officeDocument/2006/relationships" id="256" r:id="R17d60bb746644637"/>
    <p:sldId xmlns:r="http://schemas.openxmlformats.org/officeDocument/2006/relationships" id="257" r:id="R5f67a0a0b33d4b67"/>
    <p:sldId xmlns:r="http://schemas.openxmlformats.org/officeDocument/2006/relationships" id="258" r:id="R11f61791b2b14870"/>
    <p:sldId xmlns:r="http://schemas.openxmlformats.org/officeDocument/2006/relationships" id="259" r:id="Rc326ec36abc24dbe"/>
    <p:sldId xmlns:r="http://schemas.openxmlformats.org/officeDocument/2006/relationships" id="260" r:id="R90c76fc50e6c4581"/>
    <p:sldId xmlns:r="http://schemas.openxmlformats.org/officeDocument/2006/relationships" id="261" r:id="Rd938a3fc9abc465c"/>
    <p:sldId xmlns:r="http://schemas.openxmlformats.org/officeDocument/2006/relationships" id="262" r:id="Re939cb4c56cc40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bf16d5cc844ab5" /><Relationship Type="http://schemas.openxmlformats.org/officeDocument/2006/relationships/slide" Target="/ppt/slides/slide1.xml" Id="R17d60bb746644637" /><Relationship Type="http://schemas.openxmlformats.org/officeDocument/2006/relationships/slide" Target="/ppt/slides/slide2.xml" Id="R5f67a0a0b33d4b67" /><Relationship Type="http://schemas.openxmlformats.org/officeDocument/2006/relationships/slide" Target="/ppt/slides/slide3.xml" Id="R11f61791b2b14870" /><Relationship Type="http://schemas.openxmlformats.org/officeDocument/2006/relationships/slide" Target="/ppt/slides/slide4.xml" Id="Rc326ec36abc24dbe" /><Relationship Type="http://schemas.openxmlformats.org/officeDocument/2006/relationships/slide" Target="/ppt/slides/slide5.xml" Id="R90c76fc50e6c4581" /><Relationship Type="http://schemas.openxmlformats.org/officeDocument/2006/relationships/slide" Target="/ppt/slides/slide6.xml" Id="Rd938a3fc9abc465c" /><Relationship Type="http://schemas.openxmlformats.org/officeDocument/2006/relationships/slide" Target="/ppt/slides/slide7.xml" Id="Re939cb4c56cc40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e59052f6ac41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89cee0d484b45" /><Relationship Type="http://schemas.openxmlformats.org/officeDocument/2006/relationships/theme" Target="/ppt/slideMasters/theme/theme1.xml" Id="R5391825cba6440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789cee0d484b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cdc97177f4a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80cdf4c2740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a5b43b8ed4c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fe5db15ac49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8372706e541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b873c2afa42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4f66f7bb64a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Q2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Q2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Q2 ARKITEKTER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Q2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Q2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Q2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3 653 558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2 428 338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1 842 864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627 337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5 067 416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Q2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Q2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Sjølyst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4842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02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jkn@q2arkitekter.no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www.q2arkitekter.no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990 964 599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Q2 ARKITEKTER AS</a:t>
            </a:r>
          </a:p>
        </p:txBody>
      </p:sp>
    </p:spTree>
  </p:cSld>
  <p:clrMapOvr>
    <a:masterClrMapping xmlns:a="http://schemas.openxmlformats.org/drawingml/2006/main"/>
  </p:clrMapOvr>
</p:sld>
</file>