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5f0203773f41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4e5591243d470d"/>
  </p:sldMasterIdLst>
  <p:sldIdLst>
    <p:sldId xmlns:r="http://schemas.openxmlformats.org/officeDocument/2006/relationships" id="256" r:id="R1482d638edf044b2"/>
    <p:sldId xmlns:r="http://schemas.openxmlformats.org/officeDocument/2006/relationships" id="257" r:id="Rc207496664a84a7f"/>
    <p:sldId xmlns:r="http://schemas.openxmlformats.org/officeDocument/2006/relationships" id="258" r:id="R94b035a2445d4f7d"/>
    <p:sldId xmlns:r="http://schemas.openxmlformats.org/officeDocument/2006/relationships" id="259" r:id="R82f2eba42b5740d0"/>
    <p:sldId xmlns:r="http://schemas.openxmlformats.org/officeDocument/2006/relationships" id="260" r:id="R0663510db6e84b73"/>
    <p:sldId xmlns:r="http://schemas.openxmlformats.org/officeDocument/2006/relationships" id="261" r:id="Rfd870048ee354db9"/>
    <p:sldId xmlns:r="http://schemas.openxmlformats.org/officeDocument/2006/relationships" id="262" r:id="Rcd2de986c2774a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e5591243d470d" /><Relationship Type="http://schemas.openxmlformats.org/officeDocument/2006/relationships/slide" Target="/ppt/slides/slide1.xml" Id="R1482d638edf044b2" /><Relationship Type="http://schemas.openxmlformats.org/officeDocument/2006/relationships/slide" Target="/ppt/slides/slide2.xml" Id="Rc207496664a84a7f" /><Relationship Type="http://schemas.openxmlformats.org/officeDocument/2006/relationships/slide" Target="/ppt/slides/slide3.xml" Id="R94b035a2445d4f7d" /><Relationship Type="http://schemas.openxmlformats.org/officeDocument/2006/relationships/slide" Target="/ppt/slides/slide4.xml" Id="R82f2eba42b5740d0" /><Relationship Type="http://schemas.openxmlformats.org/officeDocument/2006/relationships/slide" Target="/ppt/slides/slide5.xml" Id="R0663510db6e84b73" /><Relationship Type="http://schemas.openxmlformats.org/officeDocument/2006/relationships/slide" Target="/ppt/slides/slide6.xml" Id="Rfd870048ee354db9" /><Relationship Type="http://schemas.openxmlformats.org/officeDocument/2006/relationships/slide" Target="/ppt/slides/slide7.xml" Id="Rcd2de986c2774a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ef9da03f1e40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60010a5d942d5" /><Relationship Type="http://schemas.openxmlformats.org/officeDocument/2006/relationships/theme" Target="/ppt/slideMasters/theme/theme1.xml" Id="Rdc8ec6b40aee40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d60010a5d942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56d6637fc46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7b7b47f3e45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ad4d0ef5745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a6294d16344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f4c70a43e4f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b9fbb00964d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fe803913848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HJELMELAND MUR &amp; FLIS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HJELMELAND MUR &amp;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HJELMELAND MUR &amp; FLIS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HJELMELAND MUR &amp;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HJELMELAND MUR &amp;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HJELMELAND MUR &amp;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1 736 495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−212 795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−196 117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−198 127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311 335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HJELMELAND MUR &amp;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JANSEN BETONG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ROLF ARNE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 JOSTEIN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HJELMELAND MUR &amp;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990 944 679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HJELMELAND MUR &amp; FLIS AS</a:t>
            </a:r>
          </a:p>
        </p:txBody>
      </p:sp>
    </p:spTree>
  </p:cSld>
  <p:clrMapOvr>
    <a:masterClrMapping xmlns:a="http://schemas.openxmlformats.org/drawingml/2006/main"/>
  </p:clrMapOvr>
</p:sld>
</file>