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e3f8c287ad4d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1df4e77c0c4ca2"/>
  </p:sldMasterIdLst>
  <p:sldIdLst>
    <p:sldId xmlns:r="http://schemas.openxmlformats.org/officeDocument/2006/relationships" id="256" r:id="R4adb111b7b564101"/>
    <p:sldId xmlns:r="http://schemas.openxmlformats.org/officeDocument/2006/relationships" id="257" r:id="Ra37480bc3a694a83"/>
    <p:sldId xmlns:r="http://schemas.openxmlformats.org/officeDocument/2006/relationships" id="258" r:id="R4d9ab54b2d8b404f"/>
    <p:sldId xmlns:r="http://schemas.openxmlformats.org/officeDocument/2006/relationships" id="259" r:id="R56e66c7062c645a0"/>
    <p:sldId xmlns:r="http://schemas.openxmlformats.org/officeDocument/2006/relationships" id="260" r:id="Rfbf5c885408244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1df4e77c0c4ca2" /><Relationship Type="http://schemas.openxmlformats.org/officeDocument/2006/relationships/slide" Target="/ppt/slides/slide1.xml" Id="R4adb111b7b564101" /><Relationship Type="http://schemas.openxmlformats.org/officeDocument/2006/relationships/slide" Target="/ppt/slides/slide2.xml" Id="Ra37480bc3a694a83" /><Relationship Type="http://schemas.openxmlformats.org/officeDocument/2006/relationships/slide" Target="/ppt/slides/slide3.xml" Id="R4d9ab54b2d8b404f" /><Relationship Type="http://schemas.openxmlformats.org/officeDocument/2006/relationships/slide" Target="/ppt/slides/slide4.xml" Id="R56e66c7062c645a0" /><Relationship Type="http://schemas.openxmlformats.org/officeDocument/2006/relationships/slide" Target="/ppt/slides/slide5.xml" Id="Rfbf5c885408244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366125fb4d48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9960561390401c" /><Relationship Type="http://schemas.openxmlformats.org/officeDocument/2006/relationships/theme" Target="/ppt/slideMasters/theme/theme1.xml" Id="R6d00847b5b1640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996056139040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969a9d97ab48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dd5461c5bb43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ec09dda97149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601333a1c148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2ac334e77b4a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PIRATPRODUKTER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PIRATPRODUKTER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PIRATPRODUKTER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PIRATPRODUKTER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PIRATPRODUKTER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PIRATPRODUKTER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990 919 909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PIRATPRODUKTER AS</a:t>
            </a:r>
          </a:p>
        </p:txBody>
      </p:sp>
    </p:spTree>
  </p:cSld>
  <p:clrMapOvr>
    <a:masterClrMapping xmlns:a="http://schemas.openxmlformats.org/drawingml/2006/main"/>
  </p:clrMapOvr>
</p:sld>
</file>