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6bde5168f9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456e6ff984495"/>
  </p:sldMasterIdLst>
  <p:sldIdLst>
    <p:sldId xmlns:r="http://schemas.openxmlformats.org/officeDocument/2006/relationships" id="256" r:id="Rcb8d29a8c6e14667"/>
    <p:sldId xmlns:r="http://schemas.openxmlformats.org/officeDocument/2006/relationships" id="257" r:id="R362bb73bc22a4892"/>
    <p:sldId xmlns:r="http://schemas.openxmlformats.org/officeDocument/2006/relationships" id="258" r:id="R064401a6940142f0"/>
    <p:sldId xmlns:r="http://schemas.openxmlformats.org/officeDocument/2006/relationships" id="259" r:id="R36964716cf1f4032"/>
    <p:sldId xmlns:r="http://schemas.openxmlformats.org/officeDocument/2006/relationships" id="260" r:id="R4655beeaa7e54cbf"/>
    <p:sldId xmlns:r="http://schemas.openxmlformats.org/officeDocument/2006/relationships" id="261" r:id="Rad885eab11704c1d"/>
    <p:sldId xmlns:r="http://schemas.openxmlformats.org/officeDocument/2006/relationships" id="262" r:id="R6f3cdf3f876d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456e6ff984495" /><Relationship Type="http://schemas.openxmlformats.org/officeDocument/2006/relationships/slide" Target="/ppt/slides/slide1.xml" Id="Rcb8d29a8c6e14667" /><Relationship Type="http://schemas.openxmlformats.org/officeDocument/2006/relationships/slide" Target="/ppt/slides/slide2.xml" Id="R362bb73bc22a4892" /><Relationship Type="http://schemas.openxmlformats.org/officeDocument/2006/relationships/slide" Target="/ppt/slides/slide3.xml" Id="R064401a6940142f0" /><Relationship Type="http://schemas.openxmlformats.org/officeDocument/2006/relationships/slide" Target="/ppt/slides/slide4.xml" Id="R36964716cf1f4032" /><Relationship Type="http://schemas.openxmlformats.org/officeDocument/2006/relationships/slide" Target="/ppt/slides/slide5.xml" Id="R4655beeaa7e54cbf" /><Relationship Type="http://schemas.openxmlformats.org/officeDocument/2006/relationships/slide" Target="/ppt/slides/slide6.xml" Id="Rad885eab11704c1d" /><Relationship Type="http://schemas.openxmlformats.org/officeDocument/2006/relationships/slide" Target="/ppt/slides/slide7.xml" Id="R6f3cdf3f876d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36087482f640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9d61f0e354909" /><Relationship Type="http://schemas.openxmlformats.org/officeDocument/2006/relationships/theme" Target="/ppt/slideMasters/theme/theme1.xml" Id="Rdc7d2ddbceb846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29d61f0e3549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b1a4951143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8bbac48854b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d028fe5b740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43de82c88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84f058308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0b2bd23ce4b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f138039094a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15 877 587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 REINERT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990 912 513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HAKA AS</a:t>
            </a:r>
          </a:p>
        </p:txBody>
      </p:sp>
    </p:spTree>
  </p:cSld>
  <p:clrMapOvr>
    <a:masterClrMapping xmlns:a="http://schemas.openxmlformats.org/drawingml/2006/main"/>
  </p:clrMapOvr>
</p:sld>
</file>