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0e805be6f64d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fb47be92c46a3"/>
  </p:sldMasterIdLst>
  <p:sldIdLst>
    <p:sldId xmlns:r="http://schemas.openxmlformats.org/officeDocument/2006/relationships" id="256" r:id="R9628305437674c14"/>
    <p:sldId xmlns:r="http://schemas.openxmlformats.org/officeDocument/2006/relationships" id="257" r:id="Re6ea38623e7148d3"/>
    <p:sldId xmlns:r="http://schemas.openxmlformats.org/officeDocument/2006/relationships" id="258" r:id="Rb53005355ea54573"/>
    <p:sldId xmlns:r="http://schemas.openxmlformats.org/officeDocument/2006/relationships" id="259" r:id="Rdc50324728784ec6"/>
    <p:sldId xmlns:r="http://schemas.openxmlformats.org/officeDocument/2006/relationships" id="260" r:id="Rab070b8cc29a47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fb47be92c46a3" /><Relationship Type="http://schemas.openxmlformats.org/officeDocument/2006/relationships/slide" Target="/ppt/slides/slide1.xml" Id="R9628305437674c14" /><Relationship Type="http://schemas.openxmlformats.org/officeDocument/2006/relationships/slide" Target="/ppt/slides/slide2.xml" Id="Re6ea38623e7148d3" /><Relationship Type="http://schemas.openxmlformats.org/officeDocument/2006/relationships/slide" Target="/ppt/slides/slide3.xml" Id="Rb53005355ea54573" /><Relationship Type="http://schemas.openxmlformats.org/officeDocument/2006/relationships/slide" Target="/ppt/slides/slide4.xml" Id="Rdc50324728784ec6" /><Relationship Type="http://schemas.openxmlformats.org/officeDocument/2006/relationships/slide" Target="/ppt/slides/slide5.xml" Id="Rab070b8cc29a47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20bbf336c48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ce9d0d3ec42b5" /><Relationship Type="http://schemas.openxmlformats.org/officeDocument/2006/relationships/theme" Target="/ppt/slideMasters/theme/theme1.xml" Id="R7e455c24d5a249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ace9d0d3ec42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573c2dd2446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40831f1a743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38144439844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d69483f8340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8a49f925448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SANDVIKEN REHAB &amp;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SANDVIKEN REHAB &amp;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SANDVIKEN REHAB &amp; RØRLEGGERSERVICE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SANDVIKEN REHAB &amp;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SANDVIKEN REHAB &amp;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SANDVIKEN REHAB &amp;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990 905 754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SANDVIKEN REHAB &amp; RØRLEGGERSERVICE AS</a:t>
            </a:r>
          </a:p>
        </p:txBody>
      </p:sp>
    </p:spTree>
  </p:cSld>
  <p:clrMapOvr>
    <a:masterClrMapping xmlns:a="http://schemas.openxmlformats.org/drawingml/2006/main"/>
  </p:clrMapOvr>
</p:sld>
</file>