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62edc3ed4746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9b9d1b3781442c"/>
  </p:sldMasterIdLst>
  <p:sldIdLst>
    <p:sldId xmlns:r="http://schemas.openxmlformats.org/officeDocument/2006/relationships" id="256" r:id="R3c707b3b5fc74d19"/>
    <p:sldId xmlns:r="http://schemas.openxmlformats.org/officeDocument/2006/relationships" id="257" r:id="R888abd362874451a"/>
    <p:sldId xmlns:r="http://schemas.openxmlformats.org/officeDocument/2006/relationships" id="258" r:id="R79bf7846cb8c4a70"/>
    <p:sldId xmlns:r="http://schemas.openxmlformats.org/officeDocument/2006/relationships" id="259" r:id="R91a7b94867f64e49"/>
    <p:sldId xmlns:r="http://schemas.openxmlformats.org/officeDocument/2006/relationships" id="260" r:id="R36548814662646b1"/>
    <p:sldId xmlns:r="http://schemas.openxmlformats.org/officeDocument/2006/relationships" id="261" r:id="Rd2e461109ba94ac8"/>
    <p:sldId xmlns:r="http://schemas.openxmlformats.org/officeDocument/2006/relationships" id="262" r:id="R030ea495476442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9b9d1b3781442c" /><Relationship Type="http://schemas.openxmlformats.org/officeDocument/2006/relationships/slide" Target="/ppt/slides/slide1.xml" Id="R3c707b3b5fc74d19" /><Relationship Type="http://schemas.openxmlformats.org/officeDocument/2006/relationships/slide" Target="/ppt/slides/slide2.xml" Id="R888abd362874451a" /><Relationship Type="http://schemas.openxmlformats.org/officeDocument/2006/relationships/slide" Target="/ppt/slides/slide3.xml" Id="R79bf7846cb8c4a70" /><Relationship Type="http://schemas.openxmlformats.org/officeDocument/2006/relationships/slide" Target="/ppt/slides/slide4.xml" Id="R91a7b94867f64e49" /><Relationship Type="http://schemas.openxmlformats.org/officeDocument/2006/relationships/slide" Target="/ppt/slides/slide5.xml" Id="R36548814662646b1" /><Relationship Type="http://schemas.openxmlformats.org/officeDocument/2006/relationships/slide" Target="/ppt/slides/slide6.xml" Id="Rd2e461109ba94ac8" /><Relationship Type="http://schemas.openxmlformats.org/officeDocument/2006/relationships/slide" Target="/ppt/slides/slide7.xml" Id="R030ea495476442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508cb58e1f47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67a351f7c54277" /><Relationship Type="http://schemas.openxmlformats.org/officeDocument/2006/relationships/theme" Target="/ppt/slideMasters/theme/theme1.xml" Id="R21beb46bcc154e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67a351f7c542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86e4cec8e4d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088b88e3647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a105ceb9d41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718c5eb73543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448248e9946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52d9e71294f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01fb2573d49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BOA SBL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SBL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BOA SBL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SBL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SBL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SBL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−270 073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−495 657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−152 563 162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1 675 157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SBL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NT REFECTIO XVIII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SBL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990 899 576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SBL AS</a:t>
            </a:r>
          </a:p>
        </p:txBody>
      </p:sp>
    </p:spTree>
  </p:cSld>
  <p:clrMapOvr>
    <a:masterClrMapping xmlns:a="http://schemas.openxmlformats.org/drawingml/2006/main"/>
  </p:clrMapOvr>
</p:sld>
</file>