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05b52d26b45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8db47defb4b06"/>
  </p:sldMasterIdLst>
  <p:sldIdLst>
    <p:sldId xmlns:r="http://schemas.openxmlformats.org/officeDocument/2006/relationships" id="256" r:id="R895298e8bd774376"/>
    <p:sldId xmlns:r="http://schemas.openxmlformats.org/officeDocument/2006/relationships" id="257" r:id="R0cc0fd77cefb4cbd"/>
    <p:sldId xmlns:r="http://schemas.openxmlformats.org/officeDocument/2006/relationships" id="258" r:id="R3b1b71ccfe2d47a9"/>
    <p:sldId xmlns:r="http://schemas.openxmlformats.org/officeDocument/2006/relationships" id="259" r:id="R1a3b6a804c884592"/>
    <p:sldId xmlns:r="http://schemas.openxmlformats.org/officeDocument/2006/relationships" id="260" r:id="Rf17855e877254662"/>
    <p:sldId xmlns:r="http://schemas.openxmlformats.org/officeDocument/2006/relationships" id="261" r:id="R405800fbf55e4820"/>
    <p:sldId xmlns:r="http://schemas.openxmlformats.org/officeDocument/2006/relationships" id="262" r:id="Re339e8f3c18f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8db47defb4b06" /><Relationship Type="http://schemas.openxmlformats.org/officeDocument/2006/relationships/slide" Target="/ppt/slides/slide1.xml" Id="R895298e8bd774376" /><Relationship Type="http://schemas.openxmlformats.org/officeDocument/2006/relationships/slide" Target="/ppt/slides/slide2.xml" Id="R0cc0fd77cefb4cbd" /><Relationship Type="http://schemas.openxmlformats.org/officeDocument/2006/relationships/slide" Target="/ppt/slides/slide3.xml" Id="R3b1b71ccfe2d47a9" /><Relationship Type="http://schemas.openxmlformats.org/officeDocument/2006/relationships/slide" Target="/ppt/slides/slide4.xml" Id="R1a3b6a804c884592" /><Relationship Type="http://schemas.openxmlformats.org/officeDocument/2006/relationships/slide" Target="/ppt/slides/slide5.xml" Id="Rf17855e877254662" /><Relationship Type="http://schemas.openxmlformats.org/officeDocument/2006/relationships/slide" Target="/ppt/slides/slide6.xml" Id="R405800fbf55e4820" /><Relationship Type="http://schemas.openxmlformats.org/officeDocument/2006/relationships/slide" Target="/ppt/slides/slide7.xml" Id="Re339e8f3c18f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01b5344a7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bea7bf9444cf4" /><Relationship Type="http://schemas.openxmlformats.org/officeDocument/2006/relationships/theme" Target="/ppt/slideMasters/theme/theme1.xml" Id="R77fb1c6c16af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9bea7bf944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7f8a879348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0c755213147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c418e359d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a43f5c5bf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b30d9c054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481933ad445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7c8722eff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MONTERINGSSERVICE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MONTERINGSSERVICE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9 531 507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1 146 598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3 831 356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ELIVERY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MONTERINGSSERVICE AS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Geitastova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17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anette@maxmarketing.no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990 897 255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MONTERINGSSERVICE AS</a:t>
            </a:r>
          </a:p>
        </p:txBody>
      </p:sp>
    </p:spTree>
  </p:cSld>
  <p:clrMapOvr>
    <a:masterClrMapping xmlns:a="http://schemas.openxmlformats.org/drawingml/2006/main"/>
  </p:clrMapOvr>
</p:sld>
</file>