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fbf36561da40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7e73b4058473b"/>
  </p:sldMasterIdLst>
  <p:sldIdLst>
    <p:sldId xmlns:r="http://schemas.openxmlformats.org/officeDocument/2006/relationships" id="256" r:id="Rb64089c970024d2c"/>
    <p:sldId xmlns:r="http://schemas.openxmlformats.org/officeDocument/2006/relationships" id="257" r:id="R57665bb24d9541ef"/>
    <p:sldId xmlns:r="http://schemas.openxmlformats.org/officeDocument/2006/relationships" id="258" r:id="R3faa14a8c2c74749"/>
    <p:sldId xmlns:r="http://schemas.openxmlformats.org/officeDocument/2006/relationships" id="259" r:id="Rbe7c3367f56d498f"/>
    <p:sldId xmlns:r="http://schemas.openxmlformats.org/officeDocument/2006/relationships" id="260" r:id="R3f997075933e4bd5"/>
    <p:sldId xmlns:r="http://schemas.openxmlformats.org/officeDocument/2006/relationships" id="261" r:id="Rc8566d5c27c24e32"/>
    <p:sldId xmlns:r="http://schemas.openxmlformats.org/officeDocument/2006/relationships" id="262" r:id="Rde144f445e784e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7e73b4058473b" /><Relationship Type="http://schemas.openxmlformats.org/officeDocument/2006/relationships/slide" Target="/ppt/slides/slide1.xml" Id="Rb64089c970024d2c" /><Relationship Type="http://schemas.openxmlformats.org/officeDocument/2006/relationships/slide" Target="/ppt/slides/slide2.xml" Id="R57665bb24d9541ef" /><Relationship Type="http://schemas.openxmlformats.org/officeDocument/2006/relationships/slide" Target="/ppt/slides/slide3.xml" Id="R3faa14a8c2c74749" /><Relationship Type="http://schemas.openxmlformats.org/officeDocument/2006/relationships/slide" Target="/ppt/slides/slide4.xml" Id="Rbe7c3367f56d498f" /><Relationship Type="http://schemas.openxmlformats.org/officeDocument/2006/relationships/slide" Target="/ppt/slides/slide5.xml" Id="R3f997075933e4bd5" /><Relationship Type="http://schemas.openxmlformats.org/officeDocument/2006/relationships/slide" Target="/ppt/slides/slide6.xml" Id="Rc8566d5c27c24e32" /><Relationship Type="http://schemas.openxmlformats.org/officeDocument/2006/relationships/slide" Target="/ppt/slides/slide7.xml" Id="Rde144f445e784e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bb57d4a4541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b6d115ba4712" /><Relationship Type="http://schemas.openxmlformats.org/officeDocument/2006/relationships/theme" Target="/ppt/slideMasters/theme/theme1.xml" Id="R354a4b048d3946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67b6d115ba47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d4d87322f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8c261171944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52f020f6345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7453150ba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e42277df4b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8ed6c8d624a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7b72b609641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HÆREM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HÆREM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1 120 408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559 125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1 267 189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24 763 127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33 046 569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HÆREM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Bleikerhaugen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1387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31 28 50 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oystein@haerem.no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990 893 721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HÆREM AS</a:t>
            </a:r>
          </a:p>
        </p:txBody>
      </p:sp>
    </p:spTree>
  </p:cSld>
  <p:clrMapOvr>
    <a:masterClrMapping xmlns:a="http://schemas.openxmlformats.org/drawingml/2006/main"/>
  </p:clrMapOvr>
</p:sld>
</file>