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dc5612086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56252c653d4164"/>
  </p:sldMasterIdLst>
  <p:sldIdLst>
    <p:sldId xmlns:r="http://schemas.openxmlformats.org/officeDocument/2006/relationships" id="256" r:id="R9a9ae6890e234153"/>
    <p:sldId xmlns:r="http://schemas.openxmlformats.org/officeDocument/2006/relationships" id="257" r:id="Rf3f16d6dc9354914"/>
    <p:sldId xmlns:r="http://schemas.openxmlformats.org/officeDocument/2006/relationships" id="258" r:id="Ra8f30870b76644b1"/>
    <p:sldId xmlns:r="http://schemas.openxmlformats.org/officeDocument/2006/relationships" id="259" r:id="Rc137fb6d460642e2"/>
    <p:sldId xmlns:r="http://schemas.openxmlformats.org/officeDocument/2006/relationships" id="260" r:id="R97429466545a402d"/>
    <p:sldId xmlns:r="http://schemas.openxmlformats.org/officeDocument/2006/relationships" id="261" r:id="R7fd5d1e5db6945b2"/>
    <p:sldId xmlns:r="http://schemas.openxmlformats.org/officeDocument/2006/relationships" id="262" r:id="R12a0b4f3a70d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6252c653d4164" /><Relationship Type="http://schemas.openxmlformats.org/officeDocument/2006/relationships/slide" Target="/ppt/slides/slide1.xml" Id="R9a9ae6890e234153" /><Relationship Type="http://schemas.openxmlformats.org/officeDocument/2006/relationships/slide" Target="/ppt/slides/slide2.xml" Id="Rf3f16d6dc9354914" /><Relationship Type="http://schemas.openxmlformats.org/officeDocument/2006/relationships/slide" Target="/ppt/slides/slide3.xml" Id="Ra8f30870b76644b1" /><Relationship Type="http://schemas.openxmlformats.org/officeDocument/2006/relationships/slide" Target="/ppt/slides/slide4.xml" Id="Rc137fb6d460642e2" /><Relationship Type="http://schemas.openxmlformats.org/officeDocument/2006/relationships/slide" Target="/ppt/slides/slide5.xml" Id="R97429466545a402d" /><Relationship Type="http://schemas.openxmlformats.org/officeDocument/2006/relationships/slide" Target="/ppt/slides/slide6.xml" Id="R7fd5d1e5db6945b2" /><Relationship Type="http://schemas.openxmlformats.org/officeDocument/2006/relationships/slide" Target="/ppt/slides/slide7.xml" Id="R12a0b4f3a70d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d2e70d8d0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c35df29854e42" /><Relationship Type="http://schemas.openxmlformats.org/officeDocument/2006/relationships/theme" Target="/ppt/slideMasters/theme/theme1.xml" Id="R1f9d46feab76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c35df2985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43fed4d9e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98097aa6149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b582c011c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8b48955b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f8073b76140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42259f8be4c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00982ce66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KAARE MORTENSEN OSLO/AKERSHUS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KAARE MORTENSEN OSLO/AKERSHUS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136 859 241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9 595 318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35 267 611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99 941 987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KONSERNET MORTENSEN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HA-MS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PEVH INVEST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RUGGEN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106A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oslo@kaare-mortensen.as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www.kaare-mortensen.as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990 892 229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KAARE MORTENSEN OSLO/AKERSHUS AS</a:t>
            </a:r>
          </a:p>
        </p:txBody>
      </p:sp>
    </p:spTree>
  </p:cSld>
  <p:clrMapOvr>
    <a:masterClrMapping xmlns:a="http://schemas.openxmlformats.org/drawingml/2006/main"/>
  </p:clrMapOvr>
</p:sld>
</file>