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24af01478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a16d158ca4a28"/>
  </p:sldMasterIdLst>
  <p:sldIdLst>
    <p:sldId xmlns:r="http://schemas.openxmlformats.org/officeDocument/2006/relationships" id="256" r:id="Radfe7363f52d4796"/>
    <p:sldId xmlns:r="http://schemas.openxmlformats.org/officeDocument/2006/relationships" id="257" r:id="Rde55cd578d2d412e"/>
    <p:sldId xmlns:r="http://schemas.openxmlformats.org/officeDocument/2006/relationships" id="258" r:id="Rc0dfc3ea55b245f9"/>
    <p:sldId xmlns:r="http://schemas.openxmlformats.org/officeDocument/2006/relationships" id="259" r:id="R7f78c1799dfc4018"/>
    <p:sldId xmlns:r="http://schemas.openxmlformats.org/officeDocument/2006/relationships" id="260" r:id="Rdf51c38d67a54ef3"/>
    <p:sldId xmlns:r="http://schemas.openxmlformats.org/officeDocument/2006/relationships" id="261" r:id="R7b8e955fb9aa4a1e"/>
    <p:sldId xmlns:r="http://schemas.openxmlformats.org/officeDocument/2006/relationships" id="262" r:id="Rb4d4ef76abd2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a16d158ca4a28" /><Relationship Type="http://schemas.openxmlformats.org/officeDocument/2006/relationships/slide" Target="/ppt/slides/slide1.xml" Id="Radfe7363f52d4796" /><Relationship Type="http://schemas.openxmlformats.org/officeDocument/2006/relationships/slide" Target="/ppt/slides/slide2.xml" Id="Rde55cd578d2d412e" /><Relationship Type="http://schemas.openxmlformats.org/officeDocument/2006/relationships/slide" Target="/ppt/slides/slide3.xml" Id="Rc0dfc3ea55b245f9" /><Relationship Type="http://schemas.openxmlformats.org/officeDocument/2006/relationships/slide" Target="/ppt/slides/slide4.xml" Id="R7f78c1799dfc4018" /><Relationship Type="http://schemas.openxmlformats.org/officeDocument/2006/relationships/slide" Target="/ppt/slides/slide5.xml" Id="Rdf51c38d67a54ef3" /><Relationship Type="http://schemas.openxmlformats.org/officeDocument/2006/relationships/slide" Target="/ppt/slides/slide6.xml" Id="R7b8e955fb9aa4a1e" /><Relationship Type="http://schemas.openxmlformats.org/officeDocument/2006/relationships/slide" Target="/ppt/slides/slide7.xml" Id="Rb4d4ef76abd2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48a3d9abf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7020b21464c04" /><Relationship Type="http://schemas.openxmlformats.org/officeDocument/2006/relationships/theme" Target="/ppt/slideMasters/theme/theme1.xml" Id="Rab48381a75df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7020b2146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d5efafc4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44b236a15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593b5c068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377709ab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e28c68b3a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69347b2a944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876f97d65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KAARE MORTENSEN OSLO/AKERSHUS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KAARE MORTENSEN OSLO/AKERSHUS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170 646 841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15 386 493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10 704 963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29 297 611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131 531 394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KONSERNET MORTENSEN AS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HA-MS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PEVH INVEST AS  –  22,4 %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RUGGEN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106A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oslo@kaare-mortensen.as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www.kaare-mortensen.as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990 892 229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KAARE MORTENSEN OSLO/AKERSHUS AS</a:t>
            </a:r>
          </a:p>
        </p:txBody>
      </p:sp>
    </p:spTree>
  </p:cSld>
  <p:clrMapOvr>
    <a:masterClrMapping xmlns:a="http://schemas.openxmlformats.org/drawingml/2006/main"/>
  </p:clrMapOvr>
</p:sld>
</file>