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efd368d33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22c5460e29413d"/>
  </p:sldMasterIdLst>
  <p:sldIdLst>
    <p:sldId xmlns:r="http://schemas.openxmlformats.org/officeDocument/2006/relationships" id="256" r:id="R024844535a5947be"/>
    <p:sldId xmlns:r="http://schemas.openxmlformats.org/officeDocument/2006/relationships" id="257" r:id="R9b99b86dee6a4136"/>
    <p:sldId xmlns:r="http://schemas.openxmlformats.org/officeDocument/2006/relationships" id="258" r:id="R861674f80be54c26"/>
    <p:sldId xmlns:r="http://schemas.openxmlformats.org/officeDocument/2006/relationships" id="259" r:id="R8b9fdc9b56e445cb"/>
    <p:sldId xmlns:r="http://schemas.openxmlformats.org/officeDocument/2006/relationships" id="260" r:id="Rc5aadd97575a47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2c5460e29413d" /><Relationship Type="http://schemas.openxmlformats.org/officeDocument/2006/relationships/slide" Target="/ppt/slides/slide1.xml" Id="R024844535a5947be" /><Relationship Type="http://schemas.openxmlformats.org/officeDocument/2006/relationships/slide" Target="/ppt/slides/slide2.xml" Id="R9b99b86dee6a4136" /><Relationship Type="http://schemas.openxmlformats.org/officeDocument/2006/relationships/slide" Target="/ppt/slides/slide3.xml" Id="R861674f80be54c26" /><Relationship Type="http://schemas.openxmlformats.org/officeDocument/2006/relationships/slide" Target="/ppt/slides/slide4.xml" Id="R8b9fdc9b56e445cb" /><Relationship Type="http://schemas.openxmlformats.org/officeDocument/2006/relationships/slide" Target="/ppt/slides/slide5.xml" Id="Rc5aadd97575a47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56b416d43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61fc570542fb" /><Relationship Type="http://schemas.openxmlformats.org/officeDocument/2006/relationships/theme" Target="/ppt/slideMasters/theme/theme1.xml" Id="Rc2ef94d5072842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c61fc5705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be83cae4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7ce7b443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3fadb67f6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d786f73f0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f19965f9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990 887 969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BETONG AS</a:t>
            </a:r>
          </a:p>
        </p:txBody>
      </p:sp>
    </p:spTree>
  </p:cSld>
  <p:clrMapOvr>
    <a:masterClrMapping xmlns:a="http://schemas.openxmlformats.org/drawingml/2006/main"/>
  </p:clrMapOvr>
</p:sld>
</file>