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18a3875ff94d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cf34b10ad04937"/>
  </p:sldMasterIdLst>
  <p:sldIdLst>
    <p:sldId xmlns:r="http://schemas.openxmlformats.org/officeDocument/2006/relationships" id="256" r:id="Rf976faae5f364826"/>
    <p:sldId xmlns:r="http://schemas.openxmlformats.org/officeDocument/2006/relationships" id="257" r:id="Rd1fe902c7c9d46df"/>
    <p:sldId xmlns:r="http://schemas.openxmlformats.org/officeDocument/2006/relationships" id="258" r:id="R40fb491b193b4dd8"/>
    <p:sldId xmlns:r="http://schemas.openxmlformats.org/officeDocument/2006/relationships" id="259" r:id="R85797c110693451e"/>
    <p:sldId xmlns:r="http://schemas.openxmlformats.org/officeDocument/2006/relationships" id="260" r:id="R7b745d9d0b4b47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cf34b10ad04937" /><Relationship Type="http://schemas.openxmlformats.org/officeDocument/2006/relationships/slide" Target="/ppt/slides/slide1.xml" Id="Rf976faae5f364826" /><Relationship Type="http://schemas.openxmlformats.org/officeDocument/2006/relationships/slide" Target="/ppt/slides/slide2.xml" Id="Rd1fe902c7c9d46df" /><Relationship Type="http://schemas.openxmlformats.org/officeDocument/2006/relationships/slide" Target="/ppt/slides/slide3.xml" Id="R40fb491b193b4dd8" /><Relationship Type="http://schemas.openxmlformats.org/officeDocument/2006/relationships/slide" Target="/ppt/slides/slide4.xml" Id="R85797c110693451e" /><Relationship Type="http://schemas.openxmlformats.org/officeDocument/2006/relationships/slide" Target="/ppt/slides/slide5.xml" Id="R7b745d9d0b4b47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89be0161cd47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575be388a6433b" /><Relationship Type="http://schemas.openxmlformats.org/officeDocument/2006/relationships/theme" Target="/ppt/slideMasters/theme/theme1.xml" Id="R6112540920234d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575be388a643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6233d1cdc4c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752a896c524f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b5708d844548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e943209faa4a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da76e2de841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IKESS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IKESS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IKESS NORGE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IKESS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IKESS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IKESS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990 885 907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IKESS NORGE AS</a:t>
            </a:r>
          </a:p>
        </p:txBody>
      </p:sp>
    </p:spTree>
  </p:cSld>
  <p:clrMapOvr>
    <a:masterClrMapping xmlns:a="http://schemas.openxmlformats.org/drawingml/2006/main"/>
  </p:clrMapOvr>
</p:sld>
</file>