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181fe5e8a14a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0933d794ff4e2a"/>
  </p:sldMasterIdLst>
  <p:sldIdLst>
    <p:sldId xmlns:r="http://schemas.openxmlformats.org/officeDocument/2006/relationships" id="256" r:id="Rd9b3f9f439d542af"/>
    <p:sldId xmlns:r="http://schemas.openxmlformats.org/officeDocument/2006/relationships" id="257" r:id="Ra3cdcee3e8774fdb"/>
    <p:sldId xmlns:r="http://schemas.openxmlformats.org/officeDocument/2006/relationships" id="258" r:id="R1ded11b74ca94b35"/>
    <p:sldId xmlns:r="http://schemas.openxmlformats.org/officeDocument/2006/relationships" id="259" r:id="R7397f9f746e24d02"/>
    <p:sldId xmlns:r="http://schemas.openxmlformats.org/officeDocument/2006/relationships" id="260" r:id="R936d54014c1e45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933d794ff4e2a" /><Relationship Type="http://schemas.openxmlformats.org/officeDocument/2006/relationships/slide" Target="/ppt/slides/slide1.xml" Id="Rd9b3f9f439d542af" /><Relationship Type="http://schemas.openxmlformats.org/officeDocument/2006/relationships/slide" Target="/ppt/slides/slide2.xml" Id="Ra3cdcee3e8774fdb" /><Relationship Type="http://schemas.openxmlformats.org/officeDocument/2006/relationships/slide" Target="/ppt/slides/slide3.xml" Id="R1ded11b74ca94b35" /><Relationship Type="http://schemas.openxmlformats.org/officeDocument/2006/relationships/slide" Target="/ppt/slides/slide4.xml" Id="R7397f9f746e24d02" /><Relationship Type="http://schemas.openxmlformats.org/officeDocument/2006/relationships/slide" Target="/ppt/slides/slide5.xml" Id="R936d54014c1e45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4021d800043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af0764e634078" /><Relationship Type="http://schemas.openxmlformats.org/officeDocument/2006/relationships/theme" Target="/ppt/slideMasters/theme/theme1.xml" Id="R5265953efa9a49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3af0764e6340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065c54fd446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6fb9ff51546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eb3884b024a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6c567e5fb4a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4594f6b0e45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SJØMANNSVEIEN 1D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SJØMANNSVEIEN 1D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SJØMANNSVEIEN 1D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SJØMANNSVEIEN 1D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SJØMANNSVEIEN 1D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SJØMANNSVEIEN 1D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990 885 559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SJØMANNSVEIEN 1D AS</a:t>
            </a:r>
          </a:p>
        </p:txBody>
      </p:sp>
    </p:spTree>
  </p:cSld>
  <p:clrMapOvr>
    <a:masterClrMapping xmlns:a="http://schemas.openxmlformats.org/drawingml/2006/main"/>
  </p:clrMapOvr>
</p:sld>
</file>