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9ded54f0fb48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223984dd024904"/>
  </p:sldMasterIdLst>
  <p:sldIdLst>
    <p:sldId xmlns:r="http://schemas.openxmlformats.org/officeDocument/2006/relationships" id="256" r:id="R3bce5907c7944de6"/>
    <p:sldId xmlns:r="http://schemas.openxmlformats.org/officeDocument/2006/relationships" id="257" r:id="R259185dd19b7487c"/>
    <p:sldId xmlns:r="http://schemas.openxmlformats.org/officeDocument/2006/relationships" id="258" r:id="R6ded74e3876c43c1"/>
    <p:sldId xmlns:r="http://schemas.openxmlformats.org/officeDocument/2006/relationships" id="259" r:id="Rba9edaf47e294494"/>
    <p:sldId xmlns:r="http://schemas.openxmlformats.org/officeDocument/2006/relationships" id="260" r:id="Rc91779d01a584540"/>
    <p:sldId xmlns:r="http://schemas.openxmlformats.org/officeDocument/2006/relationships" id="261" r:id="Rff5a10e1b08e4807"/>
    <p:sldId xmlns:r="http://schemas.openxmlformats.org/officeDocument/2006/relationships" id="262" r:id="R383f6c62d3694d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223984dd024904" /><Relationship Type="http://schemas.openxmlformats.org/officeDocument/2006/relationships/slide" Target="/ppt/slides/slide1.xml" Id="R3bce5907c7944de6" /><Relationship Type="http://schemas.openxmlformats.org/officeDocument/2006/relationships/slide" Target="/ppt/slides/slide2.xml" Id="R259185dd19b7487c" /><Relationship Type="http://schemas.openxmlformats.org/officeDocument/2006/relationships/slide" Target="/ppt/slides/slide3.xml" Id="R6ded74e3876c43c1" /><Relationship Type="http://schemas.openxmlformats.org/officeDocument/2006/relationships/slide" Target="/ppt/slides/slide4.xml" Id="Rba9edaf47e294494" /><Relationship Type="http://schemas.openxmlformats.org/officeDocument/2006/relationships/slide" Target="/ppt/slides/slide5.xml" Id="Rc91779d01a584540" /><Relationship Type="http://schemas.openxmlformats.org/officeDocument/2006/relationships/slide" Target="/ppt/slides/slide6.xml" Id="Rff5a10e1b08e4807" /><Relationship Type="http://schemas.openxmlformats.org/officeDocument/2006/relationships/slide" Target="/ppt/slides/slide7.xml" Id="R383f6c62d3694d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8a359c1e5d46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0d8d091334454" /><Relationship Type="http://schemas.openxmlformats.org/officeDocument/2006/relationships/theme" Target="/ppt/slideMasters/theme/theme1.xml" Id="R3c8634fbb5e54d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d0d8d0913344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112f1536242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8f369189f4f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5ecc490714a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c9ca73d8641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85ce90f3545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edaa793674e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1d905428a47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KNATTEN LN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LN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KNATTEN LN AS ble etablert [år] og holder til i Mosterhamn.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LN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LN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LN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1 705 656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15 845 097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16 729 058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LN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NØSTBAKKEN LEIF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LN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5440 Mosterhamn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990 879 591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LN AS</a:t>
            </a:r>
          </a:p>
        </p:txBody>
      </p:sp>
    </p:spTree>
  </p:cSld>
  <p:clrMapOvr>
    <a:masterClrMapping xmlns:a="http://schemas.openxmlformats.org/drawingml/2006/main"/>
  </p:clrMapOvr>
</p:sld>
</file>