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34a436152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4af1713124546"/>
  </p:sldMasterIdLst>
  <p:sldIdLst>
    <p:sldId xmlns:r="http://schemas.openxmlformats.org/officeDocument/2006/relationships" id="256" r:id="R53c167a44d474dc2"/>
    <p:sldId xmlns:r="http://schemas.openxmlformats.org/officeDocument/2006/relationships" id="257" r:id="Rf8d43ba08eea4256"/>
    <p:sldId xmlns:r="http://schemas.openxmlformats.org/officeDocument/2006/relationships" id="258" r:id="Re5bb1fc158e8426a"/>
    <p:sldId xmlns:r="http://schemas.openxmlformats.org/officeDocument/2006/relationships" id="259" r:id="Rc52fafa17c614cf0"/>
    <p:sldId xmlns:r="http://schemas.openxmlformats.org/officeDocument/2006/relationships" id="260" r:id="Rb5f883411a634f0a"/>
    <p:sldId xmlns:r="http://schemas.openxmlformats.org/officeDocument/2006/relationships" id="261" r:id="R938699f2e5f4424b"/>
    <p:sldId xmlns:r="http://schemas.openxmlformats.org/officeDocument/2006/relationships" id="262" r:id="Rd9568104fa30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4af1713124546" /><Relationship Type="http://schemas.openxmlformats.org/officeDocument/2006/relationships/slide" Target="/ppt/slides/slide1.xml" Id="R53c167a44d474dc2" /><Relationship Type="http://schemas.openxmlformats.org/officeDocument/2006/relationships/slide" Target="/ppt/slides/slide2.xml" Id="Rf8d43ba08eea4256" /><Relationship Type="http://schemas.openxmlformats.org/officeDocument/2006/relationships/slide" Target="/ppt/slides/slide3.xml" Id="Re5bb1fc158e8426a" /><Relationship Type="http://schemas.openxmlformats.org/officeDocument/2006/relationships/slide" Target="/ppt/slides/slide4.xml" Id="Rc52fafa17c614cf0" /><Relationship Type="http://schemas.openxmlformats.org/officeDocument/2006/relationships/slide" Target="/ppt/slides/slide5.xml" Id="Rb5f883411a634f0a" /><Relationship Type="http://schemas.openxmlformats.org/officeDocument/2006/relationships/slide" Target="/ppt/slides/slide6.xml" Id="R938699f2e5f4424b" /><Relationship Type="http://schemas.openxmlformats.org/officeDocument/2006/relationships/slide" Target="/ppt/slides/slide7.xml" Id="Rd9568104fa30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3a45e4180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d70ff2ef04236" /><Relationship Type="http://schemas.openxmlformats.org/officeDocument/2006/relationships/theme" Target="/ppt/slideMasters/theme/theme1.xml" Id="R25abd5a1968f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4d70ff2ef0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bf5424ef0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530593f1d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c35d222b7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6c434646742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4ee133deb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a6d5670254f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72c3ed1a6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NYMAR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4 399 590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4 442 091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NYHUUS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Kjelsåsveien 139G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990 870 543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NYMAR AS</a:t>
            </a:r>
          </a:p>
        </p:txBody>
      </p:sp>
    </p:spTree>
  </p:cSld>
  <p:clrMapOvr>
    <a:masterClrMapping xmlns:a="http://schemas.openxmlformats.org/drawingml/2006/main"/>
  </p:clrMapOvr>
</p:sld>
</file>