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2ba6268c034c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10f42cc952483e"/>
  </p:sldMasterIdLst>
  <p:sldIdLst>
    <p:sldId xmlns:r="http://schemas.openxmlformats.org/officeDocument/2006/relationships" id="256" r:id="Rf8e57e18f8744015"/>
    <p:sldId xmlns:r="http://schemas.openxmlformats.org/officeDocument/2006/relationships" id="257" r:id="Ra0273314638b4f44"/>
    <p:sldId xmlns:r="http://schemas.openxmlformats.org/officeDocument/2006/relationships" id="258" r:id="Ra701fde836784e58"/>
    <p:sldId xmlns:r="http://schemas.openxmlformats.org/officeDocument/2006/relationships" id="259" r:id="Ra060e14f39204ef8"/>
    <p:sldId xmlns:r="http://schemas.openxmlformats.org/officeDocument/2006/relationships" id="260" r:id="Rd4e470abb610431a"/>
    <p:sldId xmlns:r="http://schemas.openxmlformats.org/officeDocument/2006/relationships" id="261" r:id="R1ce6e805e2ac4e1f"/>
    <p:sldId xmlns:r="http://schemas.openxmlformats.org/officeDocument/2006/relationships" id="262" r:id="Rfd3e5145d6ba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10f42cc952483e" /><Relationship Type="http://schemas.openxmlformats.org/officeDocument/2006/relationships/slide" Target="/ppt/slides/slide1.xml" Id="Rf8e57e18f8744015" /><Relationship Type="http://schemas.openxmlformats.org/officeDocument/2006/relationships/slide" Target="/ppt/slides/slide2.xml" Id="Ra0273314638b4f44" /><Relationship Type="http://schemas.openxmlformats.org/officeDocument/2006/relationships/slide" Target="/ppt/slides/slide3.xml" Id="Ra701fde836784e58" /><Relationship Type="http://schemas.openxmlformats.org/officeDocument/2006/relationships/slide" Target="/ppt/slides/slide4.xml" Id="Ra060e14f39204ef8" /><Relationship Type="http://schemas.openxmlformats.org/officeDocument/2006/relationships/slide" Target="/ppt/slides/slide5.xml" Id="Rd4e470abb610431a" /><Relationship Type="http://schemas.openxmlformats.org/officeDocument/2006/relationships/slide" Target="/ppt/slides/slide6.xml" Id="R1ce6e805e2ac4e1f" /><Relationship Type="http://schemas.openxmlformats.org/officeDocument/2006/relationships/slide" Target="/ppt/slides/slide7.xml" Id="Rfd3e5145d6ba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5e90a96da4f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dec2491d433a" /><Relationship Type="http://schemas.openxmlformats.org/officeDocument/2006/relationships/theme" Target="/ppt/slideMasters/theme/theme1.xml" Id="R26d5efff54e34d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bedec2491d43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5502eebff4d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7d92bc61a41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1230f5c78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24c0ac772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b866a0d2d46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7b0377cf941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1ea69670d4f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ANDATA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−2 217 547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−1 546 818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7 140 729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AASE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Bekkelikroken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990 866 902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