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96ecd7173944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628df428464cd8"/>
  </p:sldMasterIdLst>
  <p:sldIdLst>
    <p:sldId xmlns:r="http://schemas.openxmlformats.org/officeDocument/2006/relationships" id="256" r:id="Rf51cb684bebf4a5a"/>
    <p:sldId xmlns:r="http://schemas.openxmlformats.org/officeDocument/2006/relationships" id="257" r:id="Re985d41f90e54c7c"/>
    <p:sldId xmlns:r="http://schemas.openxmlformats.org/officeDocument/2006/relationships" id="258" r:id="Re49be05f5995462d"/>
    <p:sldId xmlns:r="http://schemas.openxmlformats.org/officeDocument/2006/relationships" id="259" r:id="Rf66b19d797b94861"/>
    <p:sldId xmlns:r="http://schemas.openxmlformats.org/officeDocument/2006/relationships" id="260" r:id="R9060074fee3f4d30"/>
    <p:sldId xmlns:r="http://schemas.openxmlformats.org/officeDocument/2006/relationships" id="261" r:id="R04375caac01a40c2"/>
    <p:sldId xmlns:r="http://schemas.openxmlformats.org/officeDocument/2006/relationships" id="262" r:id="R2ca7229e5a3646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628df428464cd8" /><Relationship Type="http://schemas.openxmlformats.org/officeDocument/2006/relationships/slide" Target="/ppt/slides/slide1.xml" Id="Rf51cb684bebf4a5a" /><Relationship Type="http://schemas.openxmlformats.org/officeDocument/2006/relationships/slide" Target="/ppt/slides/slide2.xml" Id="Re985d41f90e54c7c" /><Relationship Type="http://schemas.openxmlformats.org/officeDocument/2006/relationships/slide" Target="/ppt/slides/slide3.xml" Id="Re49be05f5995462d" /><Relationship Type="http://schemas.openxmlformats.org/officeDocument/2006/relationships/slide" Target="/ppt/slides/slide4.xml" Id="Rf66b19d797b94861" /><Relationship Type="http://schemas.openxmlformats.org/officeDocument/2006/relationships/slide" Target="/ppt/slides/slide5.xml" Id="R9060074fee3f4d30" /><Relationship Type="http://schemas.openxmlformats.org/officeDocument/2006/relationships/slide" Target="/ppt/slides/slide6.xml" Id="R04375caac01a40c2" /><Relationship Type="http://schemas.openxmlformats.org/officeDocument/2006/relationships/slide" Target="/ppt/slides/slide7.xml" Id="R2ca7229e5a3646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9eea15f1684e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f4c348e49460c" /><Relationship Type="http://schemas.openxmlformats.org/officeDocument/2006/relationships/theme" Target="/ppt/slideMasters/theme/theme1.xml" Id="R990bd5235fae40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af4c348e4946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ad5f27eaf40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46c594bf14a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9bf2b1f8b4a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59ae0dfcd4d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8ccac15a44c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8a2ff0e2947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20063e42b44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BÆRÅSEN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BÆRÅSEN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BÆRÅSEN BYGG AS ble etablert [år] og holder til i Saltrød.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BÆRÅSEN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BÆRÅSEN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BÆRÅSEN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−156 332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BÆRÅSEN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AANONSEN STEIN LARSEN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NILSSEN BAARD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RUNE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NILSSEN BJARNE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 MORTEN HEIBERG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BÆRÅSEN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Stein L Aanonsen, Vestre Saltrødvei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4815 Saltrød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990 861 544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BÆRÅSEN BYGG AS</a:t>
            </a:r>
          </a:p>
        </p:txBody>
      </p:sp>
    </p:spTree>
  </p:cSld>
  <p:clrMapOvr>
    <a:masterClrMapping xmlns:a="http://schemas.openxmlformats.org/drawingml/2006/main"/>
  </p:clrMapOvr>
</p:sld>
</file>