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eca9c804b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09b7f32d6477e"/>
  </p:sldMasterIdLst>
  <p:sldIdLst>
    <p:sldId xmlns:r="http://schemas.openxmlformats.org/officeDocument/2006/relationships" id="256" r:id="R14f76c7665d74149"/>
    <p:sldId xmlns:r="http://schemas.openxmlformats.org/officeDocument/2006/relationships" id="257" r:id="R8e263fc424df4090"/>
    <p:sldId xmlns:r="http://schemas.openxmlformats.org/officeDocument/2006/relationships" id="258" r:id="Rd24c5d0656914acc"/>
    <p:sldId xmlns:r="http://schemas.openxmlformats.org/officeDocument/2006/relationships" id="259" r:id="Rf205a87fbb634534"/>
    <p:sldId xmlns:r="http://schemas.openxmlformats.org/officeDocument/2006/relationships" id="260" r:id="R307caf66d1c94183"/>
    <p:sldId xmlns:r="http://schemas.openxmlformats.org/officeDocument/2006/relationships" id="261" r:id="Rdaef9321ad474520"/>
    <p:sldId xmlns:r="http://schemas.openxmlformats.org/officeDocument/2006/relationships" id="262" r:id="R9eead413748f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09b7f32d6477e" /><Relationship Type="http://schemas.openxmlformats.org/officeDocument/2006/relationships/slide" Target="/ppt/slides/slide1.xml" Id="R14f76c7665d74149" /><Relationship Type="http://schemas.openxmlformats.org/officeDocument/2006/relationships/slide" Target="/ppt/slides/slide2.xml" Id="R8e263fc424df4090" /><Relationship Type="http://schemas.openxmlformats.org/officeDocument/2006/relationships/slide" Target="/ppt/slides/slide3.xml" Id="Rd24c5d0656914acc" /><Relationship Type="http://schemas.openxmlformats.org/officeDocument/2006/relationships/slide" Target="/ppt/slides/slide4.xml" Id="Rf205a87fbb634534" /><Relationship Type="http://schemas.openxmlformats.org/officeDocument/2006/relationships/slide" Target="/ppt/slides/slide5.xml" Id="R307caf66d1c94183" /><Relationship Type="http://schemas.openxmlformats.org/officeDocument/2006/relationships/slide" Target="/ppt/slides/slide6.xml" Id="Rdaef9321ad474520" /><Relationship Type="http://schemas.openxmlformats.org/officeDocument/2006/relationships/slide" Target="/ppt/slides/slide7.xml" Id="R9eead413748f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ddfd8a489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b9d7ab534346" /><Relationship Type="http://schemas.openxmlformats.org/officeDocument/2006/relationships/theme" Target="/ppt/slideMasters/theme/theme1.xml" Id="R49931e2e31ae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7b9d7ab53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7919cbe2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32c68765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49b98ad6a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fdbfd88a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64f42fdc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89e07edf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e6bccbc05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TRANSPORT AS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1 410 544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9 050 134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KJELL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Gålaveien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990 858 713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TRANSPORT AS</a:t>
            </a:r>
          </a:p>
        </p:txBody>
      </p:sp>
    </p:spTree>
  </p:cSld>
  <p:clrMapOvr>
    <a:masterClrMapping xmlns:a="http://schemas.openxmlformats.org/drawingml/2006/main"/>
  </p:clrMapOvr>
</p:sld>
</file>