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44d102c4b146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bc2f7477b046ec"/>
  </p:sldMasterIdLst>
  <p:sldIdLst>
    <p:sldId xmlns:r="http://schemas.openxmlformats.org/officeDocument/2006/relationships" id="256" r:id="R1f245fda0485410b"/>
    <p:sldId xmlns:r="http://schemas.openxmlformats.org/officeDocument/2006/relationships" id="257" r:id="R326047b3d83646fb"/>
    <p:sldId xmlns:r="http://schemas.openxmlformats.org/officeDocument/2006/relationships" id="258" r:id="Rc5b9e13c281b4d6f"/>
    <p:sldId xmlns:r="http://schemas.openxmlformats.org/officeDocument/2006/relationships" id="259" r:id="Rfe61e9ffd61f49fe"/>
    <p:sldId xmlns:r="http://schemas.openxmlformats.org/officeDocument/2006/relationships" id="260" r:id="Rb1bd8e4e4f80426a"/>
    <p:sldId xmlns:r="http://schemas.openxmlformats.org/officeDocument/2006/relationships" id="261" r:id="R34781344c3b94d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c2f7477b046ec" /><Relationship Type="http://schemas.openxmlformats.org/officeDocument/2006/relationships/slide" Target="/ppt/slides/slide1.xml" Id="R1f245fda0485410b" /><Relationship Type="http://schemas.openxmlformats.org/officeDocument/2006/relationships/slide" Target="/ppt/slides/slide2.xml" Id="R326047b3d83646fb" /><Relationship Type="http://schemas.openxmlformats.org/officeDocument/2006/relationships/slide" Target="/ppt/slides/slide3.xml" Id="Rc5b9e13c281b4d6f" /><Relationship Type="http://schemas.openxmlformats.org/officeDocument/2006/relationships/slide" Target="/ppt/slides/slide4.xml" Id="Rfe61e9ffd61f49fe" /><Relationship Type="http://schemas.openxmlformats.org/officeDocument/2006/relationships/slide" Target="/ppt/slides/slide5.xml" Id="Rb1bd8e4e4f80426a" /><Relationship Type="http://schemas.openxmlformats.org/officeDocument/2006/relationships/slide" Target="/ppt/slides/slide6.xml" Id="R34781344c3b94d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cc3b7f47948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db99a264d49cd" /><Relationship Type="http://schemas.openxmlformats.org/officeDocument/2006/relationships/theme" Target="/ppt/slideMasters/theme/theme1.xml" Id="Rdc295a82bcdc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6db99a264d49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bd16fcc76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28d894b514c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b8307c4f74e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e175377614c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51aef777446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2ce62f0454f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OPABINIA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OPABINIA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OPABINIA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OPABINIA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OPABINIA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OPABINIA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446 524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343 003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312 806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OPABINIA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990 839 239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OPABINIA AS</a:t>
            </a:r>
          </a:p>
        </p:txBody>
      </p:sp>
    </p:spTree>
  </p:cSld>
  <p:clrMapOvr>
    <a:masterClrMapping xmlns:a="http://schemas.openxmlformats.org/drawingml/2006/main"/>
  </p:clrMapOvr>
</p:sld>
</file>