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5a9f5bfe0043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192fb06c5849d9"/>
  </p:sldMasterIdLst>
  <p:sldIdLst>
    <p:sldId xmlns:r="http://schemas.openxmlformats.org/officeDocument/2006/relationships" id="256" r:id="R9e1971743b74479b"/>
    <p:sldId xmlns:r="http://schemas.openxmlformats.org/officeDocument/2006/relationships" id="257" r:id="R7a13a2c654104c08"/>
    <p:sldId xmlns:r="http://schemas.openxmlformats.org/officeDocument/2006/relationships" id="258" r:id="Ra5e63f1168004d54"/>
    <p:sldId xmlns:r="http://schemas.openxmlformats.org/officeDocument/2006/relationships" id="259" r:id="R993c0376e3524d0c"/>
    <p:sldId xmlns:r="http://schemas.openxmlformats.org/officeDocument/2006/relationships" id="260" r:id="Ra2ee6db8f4d04c68"/>
    <p:sldId xmlns:r="http://schemas.openxmlformats.org/officeDocument/2006/relationships" id="261" r:id="Rd501a243ff994368"/>
    <p:sldId xmlns:r="http://schemas.openxmlformats.org/officeDocument/2006/relationships" id="262" r:id="R5c0df049369847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92fb06c5849d9" /><Relationship Type="http://schemas.openxmlformats.org/officeDocument/2006/relationships/slide" Target="/ppt/slides/slide1.xml" Id="R9e1971743b74479b" /><Relationship Type="http://schemas.openxmlformats.org/officeDocument/2006/relationships/slide" Target="/ppt/slides/slide2.xml" Id="R7a13a2c654104c08" /><Relationship Type="http://schemas.openxmlformats.org/officeDocument/2006/relationships/slide" Target="/ppt/slides/slide3.xml" Id="Ra5e63f1168004d54" /><Relationship Type="http://schemas.openxmlformats.org/officeDocument/2006/relationships/slide" Target="/ppt/slides/slide4.xml" Id="R993c0376e3524d0c" /><Relationship Type="http://schemas.openxmlformats.org/officeDocument/2006/relationships/slide" Target="/ppt/slides/slide5.xml" Id="Ra2ee6db8f4d04c68" /><Relationship Type="http://schemas.openxmlformats.org/officeDocument/2006/relationships/slide" Target="/ppt/slides/slide6.xml" Id="Rd501a243ff994368" /><Relationship Type="http://schemas.openxmlformats.org/officeDocument/2006/relationships/slide" Target="/ppt/slides/slide7.xml" Id="R5c0df049369847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e4e028960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7dc21850c42c2" /><Relationship Type="http://schemas.openxmlformats.org/officeDocument/2006/relationships/theme" Target="/ppt/slideMasters/theme/theme1.xml" Id="R1459a6421e1640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a7dc21850c42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8f55a5f8b42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ddb9a544e4e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d101129a2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c5700a65f48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7831b307243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e8f172c2a45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f1e861b2d45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LM&amp;C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LM&amp;C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LM&amp;C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LM&amp;C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LM&amp;C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LM&amp;C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497 203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9 243 735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9 524 757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LM&amp;C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LM&amp;C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Åstadryggen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990 835 462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LM&amp;C AS</a:t>
            </a:r>
          </a:p>
        </p:txBody>
      </p:sp>
    </p:spTree>
  </p:cSld>
  <p:clrMapOvr>
    <a:masterClrMapping xmlns:a="http://schemas.openxmlformats.org/drawingml/2006/main"/>
  </p:clrMapOvr>
</p:sld>
</file>