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f6decb647b4f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5138aeeab84c98"/>
  </p:sldMasterIdLst>
  <p:sldIdLst>
    <p:sldId xmlns:r="http://schemas.openxmlformats.org/officeDocument/2006/relationships" id="256" r:id="R91dfe5b4f83e487d"/>
    <p:sldId xmlns:r="http://schemas.openxmlformats.org/officeDocument/2006/relationships" id="257" r:id="Rfcdbafcb04dd475b"/>
    <p:sldId xmlns:r="http://schemas.openxmlformats.org/officeDocument/2006/relationships" id="258" r:id="R0beee85cffc04871"/>
    <p:sldId xmlns:r="http://schemas.openxmlformats.org/officeDocument/2006/relationships" id="259" r:id="Raac4e135ce114ffa"/>
    <p:sldId xmlns:r="http://schemas.openxmlformats.org/officeDocument/2006/relationships" id="260" r:id="R485d1ab22b744de4"/>
    <p:sldId xmlns:r="http://schemas.openxmlformats.org/officeDocument/2006/relationships" id="261" r:id="Rc9cc1fefc77a4737"/>
    <p:sldId xmlns:r="http://schemas.openxmlformats.org/officeDocument/2006/relationships" id="262" r:id="R41d2fc61a4d94a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5138aeeab84c98" /><Relationship Type="http://schemas.openxmlformats.org/officeDocument/2006/relationships/slide" Target="/ppt/slides/slide1.xml" Id="R91dfe5b4f83e487d" /><Relationship Type="http://schemas.openxmlformats.org/officeDocument/2006/relationships/slide" Target="/ppt/slides/slide2.xml" Id="Rfcdbafcb04dd475b" /><Relationship Type="http://schemas.openxmlformats.org/officeDocument/2006/relationships/slide" Target="/ppt/slides/slide3.xml" Id="R0beee85cffc04871" /><Relationship Type="http://schemas.openxmlformats.org/officeDocument/2006/relationships/slide" Target="/ppt/slides/slide4.xml" Id="Raac4e135ce114ffa" /><Relationship Type="http://schemas.openxmlformats.org/officeDocument/2006/relationships/slide" Target="/ppt/slides/slide5.xml" Id="R485d1ab22b744de4" /><Relationship Type="http://schemas.openxmlformats.org/officeDocument/2006/relationships/slide" Target="/ppt/slides/slide6.xml" Id="Rc9cc1fefc77a4737" /><Relationship Type="http://schemas.openxmlformats.org/officeDocument/2006/relationships/slide" Target="/ppt/slides/slide7.xml" Id="R41d2fc61a4d94a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caf0e6152749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0409f4bc34142" /><Relationship Type="http://schemas.openxmlformats.org/officeDocument/2006/relationships/theme" Target="/ppt/slideMasters/theme/theme1.xml" Id="R2bd596f335b240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c0409f4bc341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b6d41ac2a4b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955d140834c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2a7d7f25748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a6fe4f84741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212529a2946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0ab566be744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2a2f09c4f47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SUTTUØRA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SUTTUØRA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SUTTUØRA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SUTTUØRA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SUTTUØRA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SUTTUØRA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−1 085 244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36 112 534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64 423 921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SUTTUØRA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3T PRODUKTER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SUTTUØRA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Rosten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7075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990 834 261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SUTTUØRA AS</a:t>
            </a:r>
          </a:p>
        </p:txBody>
      </p:sp>
    </p:spTree>
  </p:cSld>
  <p:clrMapOvr>
    <a:masterClrMapping xmlns:a="http://schemas.openxmlformats.org/drawingml/2006/main"/>
  </p:clrMapOvr>
</p:sld>
</file>