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a5c0f48cf9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36637bcfd4c78"/>
  </p:sldMasterIdLst>
  <p:sldIdLst>
    <p:sldId xmlns:r="http://schemas.openxmlformats.org/officeDocument/2006/relationships" id="256" r:id="R4fc20d119c3c4672"/>
    <p:sldId xmlns:r="http://schemas.openxmlformats.org/officeDocument/2006/relationships" id="257" r:id="R9c860cd3332443c4"/>
    <p:sldId xmlns:r="http://schemas.openxmlformats.org/officeDocument/2006/relationships" id="258" r:id="R3726ae430c724b2a"/>
    <p:sldId xmlns:r="http://schemas.openxmlformats.org/officeDocument/2006/relationships" id="259" r:id="R1a45fb75ff8c426b"/>
    <p:sldId xmlns:r="http://schemas.openxmlformats.org/officeDocument/2006/relationships" id="260" r:id="Re6db1906b10740c9"/>
    <p:sldId xmlns:r="http://schemas.openxmlformats.org/officeDocument/2006/relationships" id="261" r:id="R915e526cb252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36637bcfd4c78" /><Relationship Type="http://schemas.openxmlformats.org/officeDocument/2006/relationships/slide" Target="/ppt/slides/slide1.xml" Id="R4fc20d119c3c4672" /><Relationship Type="http://schemas.openxmlformats.org/officeDocument/2006/relationships/slide" Target="/ppt/slides/slide2.xml" Id="R9c860cd3332443c4" /><Relationship Type="http://schemas.openxmlformats.org/officeDocument/2006/relationships/slide" Target="/ppt/slides/slide3.xml" Id="R3726ae430c724b2a" /><Relationship Type="http://schemas.openxmlformats.org/officeDocument/2006/relationships/slide" Target="/ppt/slides/slide4.xml" Id="R1a45fb75ff8c426b" /><Relationship Type="http://schemas.openxmlformats.org/officeDocument/2006/relationships/slide" Target="/ppt/slides/slide5.xml" Id="Re6db1906b10740c9" /><Relationship Type="http://schemas.openxmlformats.org/officeDocument/2006/relationships/slide" Target="/ppt/slides/slide6.xml" Id="R915e526cb252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13b08f59a44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23b9995554a88" /><Relationship Type="http://schemas.openxmlformats.org/officeDocument/2006/relationships/theme" Target="/ppt/slideMasters/theme/theme1.xml" Id="R63a6028405db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23b999555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f8a55764c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598d1855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7cc9083d148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4cefa5c0e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28b6663fe45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27ec2b286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WEISS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WEISS MANAGEMENT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FREDRIK WEISS FAHLVIK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73 61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990 815 674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WEISS MANAGEMENT AS</a:t>
            </a:r>
          </a:p>
        </p:txBody>
      </p:sp>
    </p:spTree>
  </p:cSld>
  <p:clrMapOvr>
    <a:masterClrMapping xmlns:a="http://schemas.openxmlformats.org/drawingml/2006/main"/>
  </p:clrMapOvr>
</p:sld>
</file>