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d99ed2020d41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eb6ac336714668"/>
  </p:sldMasterIdLst>
  <p:sldIdLst>
    <p:sldId xmlns:r="http://schemas.openxmlformats.org/officeDocument/2006/relationships" id="256" r:id="R2a09c647fd314297"/>
    <p:sldId xmlns:r="http://schemas.openxmlformats.org/officeDocument/2006/relationships" id="257" r:id="Rcc03d7ec35d24afb"/>
    <p:sldId xmlns:r="http://schemas.openxmlformats.org/officeDocument/2006/relationships" id="258" r:id="R5482f68ed3f14dfc"/>
    <p:sldId xmlns:r="http://schemas.openxmlformats.org/officeDocument/2006/relationships" id="259" r:id="Rbd369848dc9340e1"/>
    <p:sldId xmlns:r="http://schemas.openxmlformats.org/officeDocument/2006/relationships" id="260" r:id="R8c364f8fbcb14990"/>
    <p:sldId xmlns:r="http://schemas.openxmlformats.org/officeDocument/2006/relationships" id="261" r:id="R5fda8285edd14a2c"/>
    <p:sldId xmlns:r="http://schemas.openxmlformats.org/officeDocument/2006/relationships" id="262" r:id="R16730511b3b745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b6ac336714668" /><Relationship Type="http://schemas.openxmlformats.org/officeDocument/2006/relationships/slide" Target="/ppt/slides/slide1.xml" Id="R2a09c647fd314297" /><Relationship Type="http://schemas.openxmlformats.org/officeDocument/2006/relationships/slide" Target="/ppt/slides/slide2.xml" Id="Rcc03d7ec35d24afb" /><Relationship Type="http://schemas.openxmlformats.org/officeDocument/2006/relationships/slide" Target="/ppt/slides/slide3.xml" Id="R5482f68ed3f14dfc" /><Relationship Type="http://schemas.openxmlformats.org/officeDocument/2006/relationships/slide" Target="/ppt/slides/slide4.xml" Id="Rbd369848dc9340e1" /><Relationship Type="http://schemas.openxmlformats.org/officeDocument/2006/relationships/slide" Target="/ppt/slides/slide5.xml" Id="R8c364f8fbcb14990" /><Relationship Type="http://schemas.openxmlformats.org/officeDocument/2006/relationships/slide" Target="/ppt/slides/slide6.xml" Id="R5fda8285edd14a2c" /><Relationship Type="http://schemas.openxmlformats.org/officeDocument/2006/relationships/slide" Target="/ppt/slides/slide7.xml" Id="R16730511b3b745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a57c9c0d846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057fbac104ca0" /><Relationship Type="http://schemas.openxmlformats.org/officeDocument/2006/relationships/theme" Target="/ppt/slideMasters/theme/theme1.xml" Id="Rbc14999490c54c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6057fbac104c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d8d9ad0a648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176a9a9da4d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b4bb6459b47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61cc4949a4e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8f39471b34a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178e3ec9a42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dbfe7335040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PROTID URMAKER NÆSS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PROTID URMAKER NÆSS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PROTID URMAKER NÆSS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PROTID URMAKER NÆSS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PROTID URMAKER NÆSS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PROTID URMAKER NÆSS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22 757 015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2 276 302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8 906 400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13 671 129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PROTID URMAKER NÆSS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NÆSS TROND FRØSTRUP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PROTID URMAKER NÆSS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22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www.urmakern.no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990 815 313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PROTID URMAKER NÆSS AS</a:t>
            </a:r>
          </a:p>
        </p:txBody>
      </p:sp>
    </p:spTree>
  </p:cSld>
  <p:clrMapOvr>
    <a:masterClrMapping xmlns:a="http://schemas.openxmlformats.org/drawingml/2006/main"/>
  </p:clrMapOvr>
</p:sld>
</file>