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c4f530e7d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5cf9686044b2b"/>
  </p:sldMasterIdLst>
  <p:sldIdLst>
    <p:sldId xmlns:r="http://schemas.openxmlformats.org/officeDocument/2006/relationships" id="256" r:id="R0e6399b2f5ad47cb"/>
    <p:sldId xmlns:r="http://schemas.openxmlformats.org/officeDocument/2006/relationships" id="257" r:id="R0711d65bb42c472a"/>
    <p:sldId xmlns:r="http://schemas.openxmlformats.org/officeDocument/2006/relationships" id="258" r:id="R88aa1aabc0a444ed"/>
    <p:sldId xmlns:r="http://schemas.openxmlformats.org/officeDocument/2006/relationships" id="259" r:id="Rd19b05b7d01f4a85"/>
    <p:sldId xmlns:r="http://schemas.openxmlformats.org/officeDocument/2006/relationships" id="260" r:id="R17b0635c574e4cc5"/>
    <p:sldId xmlns:r="http://schemas.openxmlformats.org/officeDocument/2006/relationships" id="261" r:id="Ra41b86fa53174038"/>
    <p:sldId xmlns:r="http://schemas.openxmlformats.org/officeDocument/2006/relationships" id="262" r:id="R328e54c5c1c6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5cf9686044b2b" /><Relationship Type="http://schemas.openxmlformats.org/officeDocument/2006/relationships/slide" Target="/ppt/slides/slide1.xml" Id="R0e6399b2f5ad47cb" /><Relationship Type="http://schemas.openxmlformats.org/officeDocument/2006/relationships/slide" Target="/ppt/slides/slide2.xml" Id="R0711d65bb42c472a" /><Relationship Type="http://schemas.openxmlformats.org/officeDocument/2006/relationships/slide" Target="/ppt/slides/slide3.xml" Id="R88aa1aabc0a444ed" /><Relationship Type="http://schemas.openxmlformats.org/officeDocument/2006/relationships/slide" Target="/ppt/slides/slide4.xml" Id="Rd19b05b7d01f4a85" /><Relationship Type="http://schemas.openxmlformats.org/officeDocument/2006/relationships/slide" Target="/ppt/slides/slide5.xml" Id="R17b0635c574e4cc5" /><Relationship Type="http://schemas.openxmlformats.org/officeDocument/2006/relationships/slide" Target="/ppt/slides/slide6.xml" Id="Ra41b86fa53174038" /><Relationship Type="http://schemas.openxmlformats.org/officeDocument/2006/relationships/slide" Target="/ppt/slides/slide7.xml" Id="R328e54c5c1c6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abbf159b5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5ca7655494b17" /><Relationship Type="http://schemas.openxmlformats.org/officeDocument/2006/relationships/theme" Target="/ppt/slideMasters/theme/theme1.xml" Id="R49d225ca4e0f48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5ca765549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6be4417ad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eb8d854f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8931e244b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5eaef497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adc6bbb11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2ba67a2b9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0697b70d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 VERK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VERK HANDEL AS ble etablert [år] og holder til i Nes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14 716 643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100 205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4 586 348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5 668 131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TRYGVE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ERTEC AS  –  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VERK VEL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 JOSTEIN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OLE JØRGEN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Nesverkveien 234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4934 Nes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joker.nesverk@joker.no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990 811 571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 VERK HANDEL AS</a:t>
            </a:r>
          </a:p>
        </p:txBody>
      </p:sp>
    </p:spTree>
  </p:cSld>
  <p:clrMapOvr>
    <a:masterClrMapping xmlns:a="http://schemas.openxmlformats.org/drawingml/2006/main"/>
  </p:clrMapOvr>
</p:sld>
</file>