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d3a85b6f134a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fecc39a6aa4419"/>
  </p:sldMasterIdLst>
  <p:sldIdLst>
    <p:sldId xmlns:r="http://schemas.openxmlformats.org/officeDocument/2006/relationships" id="256" r:id="R292026c451a74701"/>
    <p:sldId xmlns:r="http://schemas.openxmlformats.org/officeDocument/2006/relationships" id="257" r:id="R1ba77c44d49647d5"/>
    <p:sldId xmlns:r="http://schemas.openxmlformats.org/officeDocument/2006/relationships" id="258" r:id="R08a358b567eb465b"/>
    <p:sldId xmlns:r="http://schemas.openxmlformats.org/officeDocument/2006/relationships" id="259" r:id="R6f239f05eff24236"/>
    <p:sldId xmlns:r="http://schemas.openxmlformats.org/officeDocument/2006/relationships" id="260" r:id="Red1dd2b48ec24b7c"/>
    <p:sldId xmlns:r="http://schemas.openxmlformats.org/officeDocument/2006/relationships" id="261" r:id="Rdd5e5010a6144da1"/>
    <p:sldId xmlns:r="http://schemas.openxmlformats.org/officeDocument/2006/relationships" id="262" r:id="R53e6b222387042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fecc39a6aa4419" /><Relationship Type="http://schemas.openxmlformats.org/officeDocument/2006/relationships/slide" Target="/ppt/slides/slide1.xml" Id="R292026c451a74701" /><Relationship Type="http://schemas.openxmlformats.org/officeDocument/2006/relationships/slide" Target="/ppt/slides/slide2.xml" Id="R1ba77c44d49647d5" /><Relationship Type="http://schemas.openxmlformats.org/officeDocument/2006/relationships/slide" Target="/ppt/slides/slide3.xml" Id="R08a358b567eb465b" /><Relationship Type="http://schemas.openxmlformats.org/officeDocument/2006/relationships/slide" Target="/ppt/slides/slide4.xml" Id="R6f239f05eff24236" /><Relationship Type="http://schemas.openxmlformats.org/officeDocument/2006/relationships/slide" Target="/ppt/slides/slide5.xml" Id="Red1dd2b48ec24b7c" /><Relationship Type="http://schemas.openxmlformats.org/officeDocument/2006/relationships/slide" Target="/ppt/slides/slide6.xml" Id="Rdd5e5010a6144da1" /><Relationship Type="http://schemas.openxmlformats.org/officeDocument/2006/relationships/slide" Target="/ppt/slides/slide7.xml" Id="R53e6b222387042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a8ec85abdd40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25b3c1d9c74d30" /><Relationship Type="http://schemas.openxmlformats.org/officeDocument/2006/relationships/theme" Target="/ppt/slideMasters/theme/theme1.xml" Id="R1e1cf40deb6c48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25b3c1d9c74d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721a5d8e1c47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9547860ad044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c354e5fe9b4a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d8e10c5f3d40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cefa5fb22642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8b482e98f24cc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67c7599e5541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NORDAL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NORDAL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NORDAL MASKIN AS ble etablert [år] og holder til i Lom.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NORDAL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NORDAL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NORDAL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13 045 732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877 967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536 752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3 751 023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8 423 426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NORDAL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TORSTEIN NORDAL  –  66,7 %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GAUTE NORDAL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NORDAL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2686 Lom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990 800 421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NORDAL MASKIN AS</a:t>
            </a:r>
          </a:p>
        </p:txBody>
      </p:sp>
    </p:spTree>
  </p:cSld>
  <p:clrMapOvr>
    <a:masterClrMapping xmlns:a="http://schemas.openxmlformats.org/drawingml/2006/main"/>
  </p:clrMapOvr>
</p:sld>
</file>