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85fb95ce0946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9defecf70a4095"/>
  </p:sldMasterIdLst>
  <p:sldIdLst>
    <p:sldId xmlns:r="http://schemas.openxmlformats.org/officeDocument/2006/relationships" id="256" r:id="Rf08f73f7a419452b"/>
    <p:sldId xmlns:r="http://schemas.openxmlformats.org/officeDocument/2006/relationships" id="257" r:id="R04e731b9c87a448e"/>
    <p:sldId xmlns:r="http://schemas.openxmlformats.org/officeDocument/2006/relationships" id="258" r:id="R42e8f597f7154318"/>
    <p:sldId xmlns:r="http://schemas.openxmlformats.org/officeDocument/2006/relationships" id="259" r:id="Rfdcad9da61574311"/>
    <p:sldId xmlns:r="http://schemas.openxmlformats.org/officeDocument/2006/relationships" id="260" r:id="Rce1186172310433e"/>
    <p:sldId xmlns:r="http://schemas.openxmlformats.org/officeDocument/2006/relationships" id="261" r:id="R8e461fe9f357429e"/>
    <p:sldId xmlns:r="http://schemas.openxmlformats.org/officeDocument/2006/relationships" id="262" r:id="R227545d1cba246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9defecf70a4095" /><Relationship Type="http://schemas.openxmlformats.org/officeDocument/2006/relationships/slide" Target="/ppt/slides/slide1.xml" Id="Rf08f73f7a419452b" /><Relationship Type="http://schemas.openxmlformats.org/officeDocument/2006/relationships/slide" Target="/ppt/slides/slide2.xml" Id="R04e731b9c87a448e" /><Relationship Type="http://schemas.openxmlformats.org/officeDocument/2006/relationships/slide" Target="/ppt/slides/slide3.xml" Id="R42e8f597f7154318" /><Relationship Type="http://schemas.openxmlformats.org/officeDocument/2006/relationships/slide" Target="/ppt/slides/slide4.xml" Id="Rfdcad9da61574311" /><Relationship Type="http://schemas.openxmlformats.org/officeDocument/2006/relationships/slide" Target="/ppt/slides/slide5.xml" Id="Rce1186172310433e" /><Relationship Type="http://schemas.openxmlformats.org/officeDocument/2006/relationships/slide" Target="/ppt/slides/slide6.xml" Id="R8e461fe9f357429e" /><Relationship Type="http://schemas.openxmlformats.org/officeDocument/2006/relationships/slide" Target="/ppt/slides/slide7.xml" Id="R227545d1cba246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489b8e461f41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ed902ca1643d0" /><Relationship Type="http://schemas.openxmlformats.org/officeDocument/2006/relationships/theme" Target="/ppt/slideMasters/theme/theme1.xml" Id="R230ef4ec55eb46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2ed902ca1643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e3affb8744a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56300b5654e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cd864fc8e4d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66ad16b7c44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794243c594c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eb8cd56e74d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2f43e07a04e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NORDAL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NORDAL MASKIN AS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13 045 732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877 967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3 751 023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8 423 426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NORDAL TORSTEIN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NORDAL TOR GAUTE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990 800 421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NORDAL MASKIN AS</a:t>
            </a:r>
          </a:p>
        </p:txBody>
      </p:sp>
    </p:spTree>
  </p:cSld>
  <p:clrMapOvr>
    <a:masterClrMapping xmlns:a="http://schemas.openxmlformats.org/drawingml/2006/main"/>
  </p:clrMapOvr>
</p:sld>
</file>