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8bc75638704c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a2e742ae7c485b"/>
  </p:sldMasterIdLst>
  <p:sldIdLst>
    <p:sldId xmlns:r="http://schemas.openxmlformats.org/officeDocument/2006/relationships" id="256" r:id="R494b5c8385d746c6"/>
    <p:sldId xmlns:r="http://schemas.openxmlformats.org/officeDocument/2006/relationships" id="257" r:id="Rcae39257a7564c71"/>
    <p:sldId xmlns:r="http://schemas.openxmlformats.org/officeDocument/2006/relationships" id="258" r:id="Rdf80b612be774b51"/>
    <p:sldId xmlns:r="http://schemas.openxmlformats.org/officeDocument/2006/relationships" id="259" r:id="R69e22a4e5a3e449e"/>
    <p:sldId xmlns:r="http://schemas.openxmlformats.org/officeDocument/2006/relationships" id="260" r:id="Rc75f54741dc8476e"/>
    <p:sldId xmlns:r="http://schemas.openxmlformats.org/officeDocument/2006/relationships" id="261" r:id="R234b8a5a4bc140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a2e742ae7c485b" /><Relationship Type="http://schemas.openxmlformats.org/officeDocument/2006/relationships/slide" Target="/ppt/slides/slide1.xml" Id="R494b5c8385d746c6" /><Relationship Type="http://schemas.openxmlformats.org/officeDocument/2006/relationships/slide" Target="/ppt/slides/slide2.xml" Id="Rcae39257a7564c71" /><Relationship Type="http://schemas.openxmlformats.org/officeDocument/2006/relationships/slide" Target="/ppt/slides/slide3.xml" Id="Rdf80b612be774b51" /><Relationship Type="http://schemas.openxmlformats.org/officeDocument/2006/relationships/slide" Target="/ppt/slides/slide4.xml" Id="R69e22a4e5a3e449e" /><Relationship Type="http://schemas.openxmlformats.org/officeDocument/2006/relationships/slide" Target="/ppt/slides/slide5.xml" Id="Rc75f54741dc8476e" /><Relationship Type="http://schemas.openxmlformats.org/officeDocument/2006/relationships/slide" Target="/ppt/slides/slide6.xml" Id="R234b8a5a4bc140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a06adda81049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3de9db74c3439a" /><Relationship Type="http://schemas.openxmlformats.org/officeDocument/2006/relationships/theme" Target="/ppt/slideMasters/theme/theme1.xml" Id="R3197adb9490341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3de9db74c343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37fc2fa4349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b234a85d845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324833e3441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25627575947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3fc61a847b45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7c807fdb540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NORDAL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2686 Lom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990 800 421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NORDAL MASKIN AS</a:t>
            </a:r>
          </a:p>
        </p:txBody>
      </p:sp>
    </p:spTree>
  </p:cSld>
  <p:clrMapOvr>
    <a:masterClrMapping xmlns:a="http://schemas.openxmlformats.org/drawingml/2006/main"/>
  </p:clrMapOvr>
</p:sld>
</file>