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766786c31e40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ba5abfacda440b"/>
  </p:sldMasterIdLst>
  <p:sldIdLst>
    <p:sldId xmlns:r="http://schemas.openxmlformats.org/officeDocument/2006/relationships" id="256" r:id="R560deab956e74d3b"/>
    <p:sldId xmlns:r="http://schemas.openxmlformats.org/officeDocument/2006/relationships" id="257" r:id="R7cae46ac2f374bfd"/>
    <p:sldId xmlns:r="http://schemas.openxmlformats.org/officeDocument/2006/relationships" id="258" r:id="R5d65baaf879e415e"/>
    <p:sldId xmlns:r="http://schemas.openxmlformats.org/officeDocument/2006/relationships" id="259" r:id="Rdb1e13da937e42ef"/>
    <p:sldId xmlns:r="http://schemas.openxmlformats.org/officeDocument/2006/relationships" id="260" r:id="R68c96709df404b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ba5abfacda440b" /><Relationship Type="http://schemas.openxmlformats.org/officeDocument/2006/relationships/slide" Target="/ppt/slides/slide1.xml" Id="R560deab956e74d3b" /><Relationship Type="http://schemas.openxmlformats.org/officeDocument/2006/relationships/slide" Target="/ppt/slides/slide2.xml" Id="R7cae46ac2f374bfd" /><Relationship Type="http://schemas.openxmlformats.org/officeDocument/2006/relationships/slide" Target="/ppt/slides/slide3.xml" Id="R5d65baaf879e415e" /><Relationship Type="http://schemas.openxmlformats.org/officeDocument/2006/relationships/slide" Target="/ppt/slides/slide4.xml" Id="Rdb1e13da937e42ef" /><Relationship Type="http://schemas.openxmlformats.org/officeDocument/2006/relationships/slide" Target="/ppt/slides/slide5.xml" Id="R68c96709df404b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152ebf38de42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a4f11a55c4f1b" /><Relationship Type="http://schemas.openxmlformats.org/officeDocument/2006/relationships/theme" Target="/ppt/slideMasters/theme/theme1.xml" Id="Re9aea0fe35ac4d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da4f11a55c4f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cc7eb444ae4e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d7581863145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ec7c927f542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cadede4d848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f24f31d4b4b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NORITUR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NORITUR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990 798 710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NORITUR AS</a:t>
            </a:r>
          </a:p>
        </p:txBody>
      </p:sp>
    </p:spTree>
  </p:cSld>
  <p:clrMapOvr>
    <a:masterClrMapping xmlns:a="http://schemas.openxmlformats.org/drawingml/2006/main"/>
  </p:clrMapOvr>
</p:sld>
</file>