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a737a5bd27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6ae8623bb4f82"/>
  </p:sldMasterIdLst>
  <p:sldIdLst>
    <p:sldId xmlns:r="http://schemas.openxmlformats.org/officeDocument/2006/relationships" id="256" r:id="Rb7fdd38221124ac8"/>
    <p:sldId xmlns:r="http://schemas.openxmlformats.org/officeDocument/2006/relationships" id="257" r:id="R5a6bdcd6dd8648bc"/>
    <p:sldId xmlns:r="http://schemas.openxmlformats.org/officeDocument/2006/relationships" id="258" r:id="R70aa1c36b55f415b"/>
    <p:sldId xmlns:r="http://schemas.openxmlformats.org/officeDocument/2006/relationships" id="259" r:id="Ra4bf790123be4643"/>
    <p:sldId xmlns:r="http://schemas.openxmlformats.org/officeDocument/2006/relationships" id="260" r:id="R7fa6c5cc5186436c"/>
    <p:sldId xmlns:r="http://schemas.openxmlformats.org/officeDocument/2006/relationships" id="261" r:id="R6556712cc4b840dd"/>
    <p:sldId xmlns:r="http://schemas.openxmlformats.org/officeDocument/2006/relationships" id="262" r:id="R7976659530f0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6ae8623bb4f82" /><Relationship Type="http://schemas.openxmlformats.org/officeDocument/2006/relationships/slide" Target="/ppt/slides/slide1.xml" Id="Rb7fdd38221124ac8" /><Relationship Type="http://schemas.openxmlformats.org/officeDocument/2006/relationships/slide" Target="/ppt/slides/slide2.xml" Id="R5a6bdcd6dd8648bc" /><Relationship Type="http://schemas.openxmlformats.org/officeDocument/2006/relationships/slide" Target="/ppt/slides/slide3.xml" Id="R70aa1c36b55f415b" /><Relationship Type="http://schemas.openxmlformats.org/officeDocument/2006/relationships/slide" Target="/ppt/slides/slide4.xml" Id="Ra4bf790123be4643" /><Relationship Type="http://schemas.openxmlformats.org/officeDocument/2006/relationships/slide" Target="/ppt/slides/slide5.xml" Id="R7fa6c5cc5186436c" /><Relationship Type="http://schemas.openxmlformats.org/officeDocument/2006/relationships/slide" Target="/ppt/slides/slide6.xml" Id="R6556712cc4b840dd" /><Relationship Type="http://schemas.openxmlformats.org/officeDocument/2006/relationships/slide" Target="/ppt/slides/slide7.xml" Id="R7976659530f0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fd31fd4c744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ae5654dc94159" /><Relationship Type="http://schemas.openxmlformats.org/officeDocument/2006/relationships/theme" Target="/ppt/slideMasters/theme/theme1.xml" Id="Rc8dc4d09c6c4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ae5654dc941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b0eeff008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22a53fb9b4b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5a9e840c4a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55b6845b1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dfcac20c3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67f6ac41342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eb9090fe9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DYREBUTIKKEN NÆBB &amp; KLØR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DYREBUTIKKEN NÆBB &amp;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DYREBUTIKKEN NÆBB &amp; KLØR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DYREBUTIKKEN NÆBB &amp;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DYREBUTIKKEN NÆBB &amp;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DYREBUTIKKEN NÆBB &amp;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6 256 614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105 125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2 726 100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3 258 530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DYREBUTIKKEN NÆBB &amp;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GRUDT ULLA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DYREBUTIKKEN NÆBB &amp;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08 08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990 794 499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DYREBUTIKKEN NÆBB &amp; KLØR AS</a:t>
            </a:r>
          </a:p>
        </p:txBody>
      </p:sp>
    </p:spTree>
  </p:cSld>
  <p:clrMapOvr>
    <a:masterClrMapping xmlns:a="http://schemas.openxmlformats.org/drawingml/2006/main"/>
  </p:clrMapOvr>
</p:sld>
</file>