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b5282cc17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a6e09438440af"/>
  </p:sldMasterIdLst>
  <p:sldIdLst>
    <p:sldId xmlns:r="http://schemas.openxmlformats.org/officeDocument/2006/relationships" id="256" r:id="R4c1f21c9c5e84cb5"/>
    <p:sldId xmlns:r="http://schemas.openxmlformats.org/officeDocument/2006/relationships" id="257" r:id="R6fb2dc6b872e4fa3"/>
    <p:sldId xmlns:r="http://schemas.openxmlformats.org/officeDocument/2006/relationships" id="258" r:id="R0bf8a3b4debf42e1"/>
    <p:sldId xmlns:r="http://schemas.openxmlformats.org/officeDocument/2006/relationships" id="259" r:id="R5227b5649eae4495"/>
    <p:sldId xmlns:r="http://schemas.openxmlformats.org/officeDocument/2006/relationships" id="260" r:id="Rbf1f1349787c4eec"/>
    <p:sldId xmlns:r="http://schemas.openxmlformats.org/officeDocument/2006/relationships" id="261" r:id="R9d9aeabb368c42fe"/>
    <p:sldId xmlns:r="http://schemas.openxmlformats.org/officeDocument/2006/relationships" id="262" r:id="R26752731b5d949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a6e09438440af" /><Relationship Type="http://schemas.openxmlformats.org/officeDocument/2006/relationships/slide" Target="/ppt/slides/slide1.xml" Id="R4c1f21c9c5e84cb5" /><Relationship Type="http://schemas.openxmlformats.org/officeDocument/2006/relationships/slide" Target="/ppt/slides/slide2.xml" Id="R6fb2dc6b872e4fa3" /><Relationship Type="http://schemas.openxmlformats.org/officeDocument/2006/relationships/slide" Target="/ppt/slides/slide3.xml" Id="R0bf8a3b4debf42e1" /><Relationship Type="http://schemas.openxmlformats.org/officeDocument/2006/relationships/slide" Target="/ppt/slides/slide4.xml" Id="R5227b5649eae4495" /><Relationship Type="http://schemas.openxmlformats.org/officeDocument/2006/relationships/slide" Target="/ppt/slides/slide5.xml" Id="Rbf1f1349787c4eec" /><Relationship Type="http://schemas.openxmlformats.org/officeDocument/2006/relationships/slide" Target="/ppt/slides/slide6.xml" Id="R9d9aeabb368c42fe" /><Relationship Type="http://schemas.openxmlformats.org/officeDocument/2006/relationships/slide" Target="/ppt/slides/slide7.xml" Id="R26752731b5d949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5b0284284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1bb77131c4c73" /><Relationship Type="http://schemas.openxmlformats.org/officeDocument/2006/relationships/theme" Target="/ppt/slideMasters/theme/theme1.xml" Id="R399fb499e2f147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1bb77131c4c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446471175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c5d2850f841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51d3a0b67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4f374a8be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f6eb59779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85647f2df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82524233f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HARDNOR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5 298 535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3 338 675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4 222 723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 INVESTMENT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Meatjønnsvegen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990 794 480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HARDNOR AS</a:t>
            </a:r>
          </a:p>
        </p:txBody>
      </p:sp>
    </p:spTree>
  </p:cSld>
  <p:clrMapOvr>
    <a:masterClrMapping xmlns:a="http://schemas.openxmlformats.org/drawingml/2006/main"/>
  </p:clrMapOvr>
</p:sld>
</file>