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6c268b740e40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bf749cce5a4ea1"/>
  </p:sldMasterIdLst>
  <p:sldIdLst>
    <p:sldId xmlns:r="http://schemas.openxmlformats.org/officeDocument/2006/relationships" id="256" r:id="Re740acdd75d64a4c"/>
    <p:sldId xmlns:r="http://schemas.openxmlformats.org/officeDocument/2006/relationships" id="257" r:id="R6fdbd440e0634a80"/>
    <p:sldId xmlns:r="http://schemas.openxmlformats.org/officeDocument/2006/relationships" id="258" r:id="R2ddb14b266bc4bc5"/>
    <p:sldId xmlns:r="http://schemas.openxmlformats.org/officeDocument/2006/relationships" id="259" r:id="R493a9289253e4ff9"/>
    <p:sldId xmlns:r="http://schemas.openxmlformats.org/officeDocument/2006/relationships" id="260" r:id="R4997dc3d54c641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bf749cce5a4ea1" /><Relationship Type="http://schemas.openxmlformats.org/officeDocument/2006/relationships/slide" Target="/ppt/slides/slide1.xml" Id="Re740acdd75d64a4c" /><Relationship Type="http://schemas.openxmlformats.org/officeDocument/2006/relationships/slide" Target="/ppt/slides/slide2.xml" Id="R6fdbd440e0634a80" /><Relationship Type="http://schemas.openxmlformats.org/officeDocument/2006/relationships/slide" Target="/ppt/slides/slide3.xml" Id="R2ddb14b266bc4bc5" /><Relationship Type="http://schemas.openxmlformats.org/officeDocument/2006/relationships/slide" Target="/ppt/slides/slide4.xml" Id="R493a9289253e4ff9" /><Relationship Type="http://schemas.openxmlformats.org/officeDocument/2006/relationships/slide" Target="/ppt/slides/slide5.xml" Id="R4997dc3d54c641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e291902e854d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0abced1274936" /><Relationship Type="http://schemas.openxmlformats.org/officeDocument/2006/relationships/theme" Target="/ppt/slideMasters/theme/theme1.xml" Id="Ref248cfde92e4b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20abced12749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2982722c54e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8049a5ff745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a4b1e560547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ded2b68824a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0bd8a815f48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AKTIV RØRLEGGERSERVICE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AKTIV RØRLEGGERSERVICE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990 794 413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RØRLEGGERSERVICE AS</a:t>
            </a:r>
          </a:p>
        </p:txBody>
      </p:sp>
    </p:spTree>
  </p:cSld>
  <p:clrMapOvr>
    <a:masterClrMapping xmlns:a="http://schemas.openxmlformats.org/drawingml/2006/main"/>
  </p:clrMapOvr>
</p:sld>
</file>