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4d943fe44247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8f1bba57b24d63"/>
  </p:sldMasterIdLst>
  <p:sldIdLst>
    <p:sldId xmlns:r="http://schemas.openxmlformats.org/officeDocument/2006/relationships" id="256" r:id="R346cff131e164409"/>
    <p:sldId xmlns:r="http://schemas.openxmlformats.org/officeDocument/2006/relationships" id="257" r:id="R5cadfed385c94535"/>
    <p:sldId xmlns:r="http://schemas.openxmlformats.org/officeDocument/2006/relationships" id="258" r:id="Rac87d8e453344fbf"/>
    <p:sldId xmlns:r="http://schemas.openxmlformats.org/officeDocument/2006/relationships" id="259" r:id="R46740b1819224457"/>
    <p:sldId xmlns:r="http://schemas.openxmlformats.org/officeDocument/2006/relationships" id="260" r:id="R7e53e2b04da04c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8f1bba57b24d63" /><Relationship Type="http://schemas.openxmlformats.org/officeDocument/2006/relationships/slide" Target="/ppt/slides/slide1.xml" Id="R346cff131e164409" /><Relationship Type="http://schemas.openxmlformats.org/officeDocument/2006/relationships/slide" Target="/ppt/slides/slide2.xml" Id="R5cadfed385c94535" /><Relationship Type="http://schemas.openxmlformats.org/officeDocument/2006/relationships/slide" Target="/ppt/slides/slide3.xml" Id="Rac87d8e453344fbf" /><Relationship Type="http://schemas.openxmlformats.org/officeDocument/2006/relationships/slide" Target="/ppt/slides/slide4.xml" Id="R46740b1819224457" /><Relationship Type="http://schemas.openxmlformats.org/officeDocument/2006/relationships/slide" Target="/ppt/slides/slide5.xml" Id="R7e53e2b04da04c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0c016332b34a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57df0b2be43d4" /><Relationship Type="http://schemas.openxmlformats.org/officeDocument/2006/relationships/theme" Target="/ppt/slideMasters/theme/theme1.xml" Id="Rc4705949e4e146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557df0b2be43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a0548e57d4c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d159f843042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af6c24a93c42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830e16e0542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861a0046b4b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 BYGG &amp;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 BYGG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 BYGG &amp;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 BYGG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 BYGG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 BYGG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990 793 565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 BYGG &amp; EIENDOM AS</a:t>
            </a:r>
          </a:p>
        </p:txBody>
      </p:sp>
    </p:spTree>
  </p:cSld>
  <p:clrMapOvr>
    <a:masterClrMapping xmlns:a="http://schemas.openxmlformats.org/drawingml/2006/main"/>
  </p:clrMapOvr>
</p:sld>
</file>