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1731d4742a4f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ca5d6189314f14"/>
  </p:sldMasterIdLst>
  <p:sldIdLst>
    <p:sldId xmlns:r="http://schemas.openxmlformats.org/officeDocument/2006/relationships" id="256" r:id="Raea74e5db26e4c7f"/>
    <p:sldId xmlns:r="http://schemas.openxmlformats.org/officeDocument/2006/relationships" id="257" r:id="Ra50978f4c8cf45ba"/>
    <p:sldId xmlns:r="http://schemas.openxmlformats.org/officeDocument/2006/relationships" id="258" r:id="Re231b732ea654178"/>
    <p:sldId xmlns:r="http://schemas.openxmlformats.org/officeDocument/2006/relationships" id="259" r:id="R8f374617573543b8"/>
    <p:sldId xmlns:r="http://schemas.openxmlformats.org/officeDocument/2006/relationships" id="260" r:id="Rd76185e3eebf4efd"/>
    <p:sldId xmlns:r="http://schemas.openxmlformats.org/officeDocument/2006/relationships" id="261" r:id="R00ad29d6c80f43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ca5d6189314f14" /><Relationship Type="http://schemas.openxmlformats.org/officeDocument/2006/relationships/slide" Target="/ppt/slides/slide1.xml" Id="Raea74e5db26e4c7f" /><Relationship Type="http://schemas.openxmlformats.org/officeDocument/2006/relationships/slide" Target="/ppt/slides/slide2.xml" Id="Ra50978f4c8cf45ba" /><Relationship Type="http://schemas.openxmlformats.org/officeDocument/2006/relationships/slide" Target="/ppt/slides/slide3.xml" Id="Re231b732ea654178" /><Relationship Type="http://schemas.openxmlformats.org/officeDocument/2006/relationships/slide" Target="/ppt/slides/slide4.xml" Id="R8f374617573543b8" /><Relationship Type="http://schemas.openxmlformats.org/officeDocument/2006/relationships/slide" Target="/ppt/slides/slide5.xml" Id="Rd76185e3eebf4efd" /><Relationship Type="http://schemas.openxmlformats.org/officeDocument/2006/relationships/slide" Target="/ppt/slides/slide6.xml" Id="R00ad29d6c80f43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c157c5ad544b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f1b804b4e40ca" /><Relationship Type="http://schemas.openxmlformats.org/officeDocument/2006/relationships/theme" Target="/ppt/slideMasters/theme/theme1.xml" Id="R8ee179a46be544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7f1b804b4e40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e75e28b2e48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f1d612e864f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4b89d836840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6d0799ab745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6432ba83541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9db7fabf543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MALUNE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MALUNE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−91 857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5 658 617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5 959 626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ECIT Law Advokater AS, Adv. Gian Luca Congeddu, Hvervenmoveien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3511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990 792 224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MALUNE AS</a:t>
            </a:r>
          </a:p>
        </p:txBody>
      </p:sp>
    </p:spTree>
  </p:cSld>
  <p:clrMapOvr>
    <a:masterClrMapping xmlns:a="http://schemas.openxmlformats.org/drawingml/2006/main"/>
  </p:clrMapOvr>
</p:sld>
</file>