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ad4c1f3cfd4e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fe117f3c6140dd"/>
  </p:sldMasterIdLst>
  <p:sldIdLst>
    <p:sldId xmlns:r="http://schemas.openxmlformats.org/officeDocument/2006/relationships" id="256" r:id="Rf059d2c4cb164a46"/>
    <p:sldId xmlns:r="http://schemas.openxmlformats.org/officeDocument/2006/relationships" id="257" r:id="R68827c65cc5a4542"/>
    <p:sldId xmlns:r="http://schemas.openxmlformats.org/officeDocument/2006/relationships" id="258" r:id="R382d83851cc9411c"/>
    <p:sldId xmlns:r="http://schemas.openxmlformats.org/officeDocument/2006/relationships" id="259" r:id="R87d95d67c7a247f5"/>
    <p:sldId xmlns:r="http://schemas.openxmlformats.org/officeDocument/2006/relationships" id="260" r:id="Ra76bc0ea23564811"/>
    <p:sldId xmlns:r="http://schemas.openxmlformats.org/officeDocument/2006/relationships" id="261" r:id="R5b51228a10454efa"/>
    <p:sldId xmlns:r="http://schemas.openxmlformats.org/officeDocument/2006/relationships" id="262" r:id="R67aa30dae95945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fe117f3c6140dd" /><Relationship Type="http://schemas.openxmlformats.org/officeDocument/2006/relationships/slide" Target="/ppt/slides/slide1.xml" Id="Rf059d2c4cb164a46" /><Relationship Type="http://schemas.openxmlformats.org/officeDocument/2006/relationships/slide" Target="/ppt/slides/slide2.xml" Id="R68827c65cc5a4542" /><Relationship Type="http://schemas.openxmlformats.org/officeDocument/2006/relationships/slide" Target="/ppt/slides/slide3.xml" Id="R382d83851cc9411c" /><Relationship Type="http://schemas.openxmlformats.org/officeDocument/2006/relationships/slide" Target="/ppt/slides/slide4.xml" Id="R87d95d67c7a247f5" /><Relationship Type="http://schemas.openxmlformats.org/officeDocument/2006/relationships/slide" Target="/ppt/slides/slide5.xml" Id="Ra76bc0ea23564811" /><Relationship Type="http://schemas.openxmlformats.org/officeDocument/2006/relationships/slide" Target="/ppt/slides/slide6.xml" Id="R5b51228a10454efa" /><Relationship Type="http://schemas.openxmlformats.org/officeDocument/2006/relationships/slide" Target="/ppt/slides/slide7.xml" Id="R67aa30dae95945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f64e3499b645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4cf9a328441b5" /><Relationship Type="http://schemas.openxmlformats.org/officeDocument/2006/relationships/theme" Target="/ppt/slideMasters/theme/theme1.xml" Id="Rb0a5c86f7ecc41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24cf9a328441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38bbba84c4f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fe819e1b44f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7c3c6558a46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fe3d244614f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4f67657e84e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29328beda46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ff3c432f645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DAMAJO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DAMAJO HOLDING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905 399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ØRJAN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Soltveitvegen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990 791 821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