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5f58bd5bd84a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0268a0ba3e42e2"/>
  </p:sldMasterIdLst>
  <p:sldIdLst>
    <p:sldId xmlns:r="http://schemas.openxmlformats.org/officeDocument/2006/relationships" id="256" r:id="R0fcd343ddad641b0"/>
    <p:sldId xmlns:r="http://schemas.openxmlformats.org/officeDocument/2006/relationships" id="257" r:id="Rd6bc9c5dd16b478e"/>
    <p:sldId xmlns:r="http://schemas.openxmlformats.org/officeDocument/2006/relationships" id="258" r:id="R817ef05ebe904bfb"/>
    <p:sldId xmlns:r="http://schemas.openxmlformats.org/officeDocument/2006/relationships" id="259" r:id="R890af14bd7e54aa3"/>
    <p:sldId xmlns:r="http://schemas.openxmlformats.org/officeDocument/2006/relationships" id="260" r:id="R252f5a1ce058417a"/>
    <p:sldId xmlns:r="http://schemas.openxmlformats.org/officeDocument/2006/relationships" id="261" r:id="Rf0a437d94ae04a6a"/>
    <p:sldId xmlns:r="http://schemas.openxmlformats.org/officeDocument/2006/relationships" id="262" r:id="R9a45825e1c95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0268a0ba3e42e2" /><Relationship Type="http://schemas.openxmlformats.org/officeDocument/2006/relationships/slide" Target="/ppt/slides/slide1.xml" Id="R0fcd343ddad641b0" /><Relationship Type="http://schemas.openxmlformats.org/officeDocument/2006/relationships/slide" Target="/ppt/slides/slide2.xml" Id="Rd6bc9c5dd16b478e" /><Relationship Type="http://schemas.openxmlformats.org/officeDocument/2006/relationships/slide" Target="/ppt/slides/slide3.xml" Id="R817ef05ebe904bfb" /><Relationship Type="http://schemas.openxmlformats.org/officeDocument/2006/relationships/slide" Target="/ppt/slides/slide4.xml" Id="R890af14bd7e54aa3" /><Relationship Type="http://schemas.openxmlformats.org/officeDocument/2006/relationships/slide" Target="/ppt/slides/slide5.xml" Id="R252f5a1ce058417a" /><Relationship Type="http://schemas.openxmlformats.org/officeDocument/2006/relationships/slide" Target="/ppt/slides/slide6.xml" Id="Rf0a437d94ae04a6a" /><Relationship Type="http://schemas.openxmlformats.org/officeDocument/2006/relationships/slide" Target="/ppt/slides/slide7.xml" Id="R9a45825e1c95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9d34680c8b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01796768c4dc2" /><Relationship Type="http://schemas.openxmlformats.org/officeDocument/2006/relationships/theme" Target="/ppt/slideMasters/theme/theme1.xml" Id="R70f22327116c45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e01796768c4d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c4c0e6c69426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9fbd554b2345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b49cb45ab4a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ef648955749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6047b93d4b41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b9c337f5c4f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f23f14185147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DAMAJO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DAMAJO HOLDING AS ble etablert [år] og holder til i Alversund.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130 476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299 854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905 399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Soltveitvegen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5911 Alversund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990 791 821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DAMAJO HOLDING AS</a:t>
            </a:r>
          </a:p>
        </p:txBody>
      </p:sp>
    </p:spTree>
  </p:cSld>
  <p:clrMapOvr>
    <a:masterClrMapping xmlns:a="http://schemas.openxmlformats.org/drawingml/2006/main"/>
  </p:clrMapOvr>
</p:sld>
</file>