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53af48e53e47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6520f3fbdf4ddf"/>
  </p:sldMasterIdLst>
  <p:sldIdLst>
    <p:sldId xmlns:r="http://schemas.openxmlformats.org/officeDocument/2006/relationships" id="256" r:id="Rc6fe41238ea8420d"/>
    <p:sldId xmlns:r="http://schemas.openxmlformats.org/officeDocument/2006/relationships" id="257" r:id="R507c6c1aa7bb41c8"/>
    <p:sldId xmlns:r="http://schemas.openxmlformats.org/officeDocument/2006/relationships" id="258" r:id="Re6a3bcfa91084178"/>
    <p:sldId xmlns:r="http://schemas.openxmlformats.org/officeDocument/2006/relationships" id="259" r:id="R623d0737427146b9"/>
    <p:sldId xmlns:r="http://schemas.openxmlformats.org/officeDocument/2006/relationships" id="260" r:id="R983fa9020c8b4286"/>
    <p:sldId xmlns:r="http://schemas.openxmlformats.org/officeDocument/2006/relationships" id="261" r:id="Rbd373b28af844f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520f3fbdf4ddf" /><Relationship Type="http://schemas.openxmlformats.org/officeDocument/2006/relationships/slide" Target="/ppt/slides/slide1.xml" Id="Rc6fe41238ea8420d" /><Relationship Type="http://schemas.openxmlformats.org/officeDocument/2006/relationships/slide" Target="/ppt/slides/slide2.xml" Id="R507c6c1aa7bb41c8" /><Relationship Type="http://schemas.openxmlformats.org/officeDocument/2006/relationships/slide" Target="/ppt/slides/slide3.xml" Id="Re6a3bcfa91084178" /><Relationship Type="http://schemas.openxmlformats.org/officeDocument/2006/relationships/slide" Target="/ppt/slides/slide4.xml" Id="R623d0737427146b9" /><Relationship Type="http://schemas.openxmlformats.org/officeDocument/2006/relationships/slide" Target="/ppt/slides/slide5.xml" Id="R983fa9020c8b4286" /><Relationship Type="http://schemas.openxmlformats.org/officeDocument/2006/relationships/slide" Target="/ppt/slides/slide6.xml" Id="Rbd373b28af844f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dcd25f0ce41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be2c9cef34800" /><Relationship Type="http://schemas.openxmlformats.org/officeDocument/2006/relationships/theme" Target="/ppt/slideMasters/theme/theme1.xml" Id="R7248f757136748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abe2c9cef348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e24bc2c514b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86b2b68524a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c369910004f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048a31f4c46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83f0354524f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ec0d1da704a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NB 19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19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NB 19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19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19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19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−288 418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−301 428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5 439 710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19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990 781 028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19 EIENDOM AS</a:t>
            </a:r>
          </a:p>
        </p:txBody>
      </p:sp>
    </p:spTree>
  </p:cSld>
  <p:clrMapOvr>
    <a:masterClrMapping xmlns:a="http://schemas.openxmlformats.org/drawingml/2006/main"/>
  </p:clrMapOvr>
</p:sld>
</file>