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3aa342473f47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ae80115364861"/>
  </p:sldMasterIdLst>
  <p:sldIdLst>
    <p:sldId xmlns:r="http://schemas.openxmlformats.org/officeDocument/2006/relationships" id="256" r:id="R15a458c985424288"/>
    <p:sldId xmlns:r="http://schemas.openxmlformats.org/officeDocument/2006/relationships" id="257" r:id="Ra8db055cf22c4dba"/>
    <p:sldId xmlns:r="http://schemas.openxmlformats.org/officeDocument/2006/relationships" id="258" r:id="R92746e9a79124fd5"/>
    <p:sldId xmlns:r="http://schemas.openxmlformats.org/officeDocument/2006/relationships" id="259" r:id="Rff32c7d4708441da"/>
    <p:sldId xmlns:r="http://schemas.openxmlformats.org/officeDocument/2006/relationships" id="260" r:id="R0bdd40a19d8a4a88"/>
    <p:sldId xmlns:r="http://schemas.openxmlformats.org/officeDocument/2006/relationships" id="261" r:id="R89bbf5e5f0ac4e95"/>
    <p:sldId xmlns:r="http://schemas.openxmlformats.org/officeDocument/2006/relationships" id="262" r:id="R1e905fcb0fd4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ae80115364861" /><Relationship Type="http://schemas.openxmlformats.org/officeDocument/2006/relationships/slide" Target="/ppt/slides/slide1.xml" Id="R15a458c985424288" /><Relationship Type="http://schemas.openxmlformats.org/officeDocument/2006/relationships/slide" Target="/ppt/slides/slide2.xml" Id="Ra8db055cf22c4dba" /><Relationship Type="http://schemas.openxmlformats.org/officeDocument/2006/relationships/slide" Target="/ppt/slides/slide3.xml" Id="R92746e9a79124fd5" /><Relationship Type="http://schemas.openxmlformats.org/officeDocument/2006/relationships/slide" Target="/ppt/slides/slide4.xml" Id="Rff32c7d4708441da" /><Relationship Type="http://schemas.openxmlformats.org/officeDocument/2006/relationships/slide" Target="/ppt/slides/slide5.xml" Id="R0bdd40a19d8a4a88" /><Relationship Type="http://schemas.openxmlformats.org/officeDocument/2006/relationships/slide" Target="/ppt/slides/slide6.xml" Id="R89bbf5e5f0ac4e95" /><Relationship Type="http://schemas.openxmlformats.org/officeDocument/2006/relationships/slide" Target="/ppt/slides/slide7.xml" Id="R1e905fcb0fd4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fc6e962fa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bd27632c4e0a" /><Relationship Type="http://schemas.openxmlformats.org/officeDocument/2006/relationships/theme" Target="/ppt/slideMasters/theme/theme1.xml" Id="R260023a696f1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4bd27632c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65af8a6749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ebc08dbb5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095b16676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fcecb489c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8a2a24253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7be3dc1d24e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a2b75a463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TRØMBORG VENTILASJONSPARTNERE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TRØMBORG VENTILASJONSPARTNERE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60 759 415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5 551 596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4 584 909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6 008 876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19 948 825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ROBIN M.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TVP EIENDOM AS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BJØRKENES HARALD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 JOHN-ANDRE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KARLSTAD JAN EINAR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Rakkestadveien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33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post@tvpa.no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990 775 583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VENTILASJONSPARTNERE AS</a:t>
            </a:r>
          </a:p>
        </p:txBody>
      </p:sp>
    </p:spTree>
  </p:cSld>
  <p:clrMapOvr>
    <a:masterClrMapping xmlns:a="http://schemas.openxmlformats.org/drawingml/2006/main"/>
  </p:clrMapOvr>
</p:sld>
</file>