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05ba44df3243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af83dcc0c1439f"/>
  </p:sldMasterIdLst>
  <p:sldIdLst>
    <p:sldId xmlns:r="http://schemas.openxmlformats.org/officeDocument/2006/relationships" id="256" r:id="R00b7efd1aa52468e"/>
    <p:sldId xmlns:r="http://schemas.openxmlformats.org/officeDocument/2006/relationships" id="257" r:id="R74eabae17bf74594"/>
    <p:sldId xmlns:r="http://schemas.openxmlformats.org/officeDocument/2006/relationships" id="258" r:id="R11042ee5b9bd4ef3"/>
    <p:sldId xmlns:r="http://schemas.openxmlformats.org/officeDocument/2006/relationships" id="259" r:id="R7e8adc4d7abf4b70"/>
    <p:sldId xmlns:r="http://schemas.openxmlformats.org/officeDocument/2006/relationships" id="260" r:id="R6b5d2556f5204624"/>
    <p:sldId xmlns:r="http://schemas.openxmlformats.org/officeDocument/2006/relationships" id="261" r:id="R73252b978b5c4d2d"/>
    <p:sldId xmlns:r="http://schemas.openxmlformats.org/officeDocument/2006/relationships" id="262" r:id="Re1ce1b25f43d45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f83dcc0c1439f" /><Relationship Type="http://schemas.openxmlformats.org/officeDocument/2006/relationships/slide" Target="/ppt/slides/slide1.xml" Id="R00b7efd1aa52468e" /><Relationship Type="http://schemas.openxmlformats.org/officeDocument/2006/relationships/slide" Target="/ppt/slides/slide2.xml" Id="R74eabae17bf74594" /><Relationship Type="http://schemas.openxmlformats.org/officeDocument/2006/relationships/slide" Target="/ppt/slides/slide3.xml" Id="R11042ee5b9bd4ef3" /><Relationship Type="http://schemas.openxmlformats.org/officeDocument/2006/relationships/slide" Target="/ppt/slides/slide4.xml" Id="R7e8adc4d7abf4b70" /><Relationship Type="http://schemas.openxmlformats.org/officeDocument/2006/relationships/slide" Target="/ppt/slides/slide5.xml" Id="R6b5d2556f5204624" /><Relationship Type="http://schemas.openxmlformats.org/officeDocument/2006/relationships/slide" Target="/ppt/slides/slide6.xml" Id="R73252b978b5c4d2d" /><Relationship Type="http://schemas.openxmlformats.org/officeDocument/2006/relationships/slide" Target="/ppt/slides/slide7.xml" Id="Re1ce1b25f43d45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d25771b094c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d573b97a94d55" /><Relationship Type="http://schemas.openxmlformats.org/officeDocument/2006/relationships/theme" Target="/ppt/slideMasters/theme/theme1.xml" Id="Rc336193695b44c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4d573b97a94d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a0850854b43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9d4d3401f45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39738c83347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fe2cead9d4e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b79353fff4a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9bec3264941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75753f72c4a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GRABBEN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GRABBEN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1 465 075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5 033 279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5 042 687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BIRKELAND AS  –  63,2 %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INGE PEDERSEN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THUNSHELLE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PETTERSEN  –  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Vassvikveien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990 768 331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GRABBEN AS</a:t>
            </a:r>
          </a:p>
        </p:txBody>
      </p:sp>
    </p:spTree>
  </p:cSld>
  <p:clrMapOvr>
    <a:masterClrMapping xmlns:a="http://schemas.openxmlformats.org/drawingml/2006/main"/>
  </p:clrMapOvr>
</p:sld>
</file>