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3da8f5e85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e33b9c014485f"/>
  </p:sldMasterIdLst>
  <p:sldIdLst>
    <p:sldId xmlns:r="http://schemas.openxmlformats.org/officeDocument/2006/relationships" id="256" r:id="Rd0a10dec62f84137"/>
    <p:sldId xmlns:r="http://schemas.openxmlformats.org/officeDocument/2006/relationships" id="257" r:id="R2541debb061645ec"/>
    <p:sldId xmlns:r="http://schemas.openxmlformats.org/officeDocument/2006/relationships" id="258" r:id="R021dcbd4ecd44231"/>
    <p:sldId xmlns:r="http://schemas.openxmlformats.org/officeDocument/2006/relationships" id="259" r:id="Rf8757f73c2694e8d"/>
    <p:sldId xmlns:r="http://schemas.openxmlformats.org/officeDocument/2006/relationships" id="260" r:id="Rdc69ca1fbeba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e33b9c014485f" /><Relationship Type="http://schemas.openxmlformats.org/officeDocument/2006/relationships/slide" Target="/ppt/slides/slide1.xml" Id="Rd0a10dec62f84137" /><Relationship Type="http://schemas.openxmlformats.org/officeDocument/2006/relationships/slide" Target="/ppt/slides/slide2.xml" Id="R2541debb061645ec" /><Relationship Type="http://schemas.openxmlformats.org/officeDocument/2006/relationships/slide" Target="/ppt/slides/slide3.xml" Id="R021dcbd4ecd44231" /><Relationship Type="http://schemas.openxmlformats.org/officeDocument/2006/relationships/slide" Target="/ppt/slides/slide4.xml" Id="Rf8757f73c2694e8d" /><Relationship Type="http://schemas.openxmlformats.org/officeDocument/2006/relationships/slide" Target="/ppt/slides/slide5.xml" Id="Rdc69ca1fbeba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e4d45243541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26e859474239" /><Relationship Type="http://schemas.openxmlformats.org/officeDocument/2006/relationships/theme" Target="/ppt/slideMasters/theme/theme1.xml" Id="R591702290365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8b26e85947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b2a480fd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a0b49fdf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f8403a83646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02ac47e67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180a9559d46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AN-KI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AN-KI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AN-KI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AN-KI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AN-KI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AN-KI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990 765 952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AN-KI AS</a:t>
            </a:r>
          </a:p>
        </p:txBody>
      </p:sp>
    </p:spTree>
  </p:cSld>
  <p:clrMapOvr>
    <a:masterClrMapping xmlns:a="http://schemas.openxmlformats.org/drawingml/2006/main"/>
  </p:clrMapOvr>
</p:sld>
</file>